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485" r:id="rId9"/>
    <p:sldId id="489" r:id="rId10"/>
    <p:sldId id="283" r:id="rId11"/>
    <p:sldId id="486" r:id="rId12"/>
    <p:sldId id="487" r:id="rId13"/>
    <p:sldId id="491" r:id="rId14"/>
    <p:sldId id="488" r:id="rId15"/>
    <p:sldId id="264" r:id="rId16"/>
    <p:sldId id="263" r:id="rId17"/>
    <p:sldId id="265" r:id="rId18"/>
    <p:sldId id="267" r:id="rId19"/>
    <p:sldId id="279" r:id="rId20"/>
    <p:sldId id="282" r:id="rId21"/>
    <p:sldId id="281" r:id="rId22"/>
    <p:sldId id="268" r:id="rId23"/>
    <p:sldId id="269" r:id="rId24"/>
    <p:sldId id="270" r:id="rId25"/>
    <p:sldId id="271" r:id="rId26"/>
    <p:sldId id="272" r:id="rId27"/>
    <p:sldId id="274" r:id="rId28"/>
    <p:sldId id="275" r:id="rId29"/>
    <p:sldId id="276" r:id="rId30"/>
    <p:sldId id="492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WU Zhizheng (SDS)" userId="009cad31-bdfa-4dc3-8c87-591dc578fb9c" providerId="ADAL" clId="{FE501F23-3898-4B39-8FE0-33347950FE11}"/>
    <pc:docChg chg="undo custSel addSld delSld modSld sldOrd modMainMaster">
      <pc:chgData name="Prof. WU Zhizheng (SDS)" userId="009cad31-bdfa-4dc3-8c87-591dc578fb9c" providerId="ADAL" clId="{FE501F23-3898-4B39-8FE0-33347950FE11}" dt="2023-03-19T04:30:39.424" v="2940" actId="2696"/>
      <pc:docMkLst>
        <pc:docMk/>
      </pc:docMkLst>
      <pc:sldChg chg="addSp delSp modSp add">
        <pc:chgData name="Prof. WU Zhizheng (SDS)" userId="009cad31-bdfa-4dc3-8c87-591dc578fb9c" providerId="ADAL" clId="{FE501F23-3898-4B39-8FE0-33347950FE11}" dt="2023-03-18T04:21:34.299" v="92"/>
        <pc:sldMkLst>
          <pc:docMk/>
          <pc:sldMk cId="158473128" sldId="256"/>
        </pc:sldMkLst>
        <pc:spChg chg="mod">
          <ac:chgData name="Prof. WU Zhizheng (SDS)" userId="009cad31-bdfa-4dc3-8c87-591dc578fb9c" providerId="ADAL" clId="{FE501F23-3898-4B39-8FE0-33347950FE11}" dt="2023-03-18T04:21:08.199" v="88" actId="20577"/>
          <ac:spMkLst>
            <pc:docMk/>
            <pc:sldMk cId="158473128" sldId="256"/>
            <ac:spMk id="2" creationId="{EB918B80-4872-46AF-B497-B7B7719DCC8B}"/>
          </ac:spMkLst>
        </pc:spChg>
        <pc:spChg chg="mod">
          <ac:chgData name="Prof. WU Zhizheng (SDS)" userId="009cad31-bdfa-4dc3-8c87-591dc578fb9c" providerId="ADAL" clId="{FE501F23-3898-4B39-8FE0-33347950FE11}" dt="2023-03-18T04:21:34.299" v="92"/>
          <ac:spMkLst>
            <pc:docMk/>
            <pc:sldMk cId="158473128" sldId="256"/>
            <ac:spMk id="3" creationId="{14960220-73BF-44FD-AF72-375D28033B6E}"/>
          </ac:spMkLst>
        </pc:spChg>
        <pc:spChg chg="add del">
          <ac:chgData name="Prof. WU Zhizheng (SDS)" userId="009cad31-bdfa-4dc3-8c87-591dc578fb9c" providerId="ADAL" clId="{FE501F23-3898-4B39-8FE0-33347950FE11}" dt="2023-03-18T04:21:30.785" v="90"/>
          <ac:spMkLst>
            <pc:docMk/>
            <pc:sldMk cId="158473128" sldId="256"/>
            <ac:spMk id="4" creationId="{7895E781-83D8-4CBC-B94C-93CD86ABDE43}"/>
          </ac:spMkLst>
        </pc:spChg>
      </pc:sldChg>
      <pc:sldChg chg="addSp delSp modSp add">
        <pc:chgData name="Prof. WU Zhizheng (SDS)" userId="009cad31-bdfa-4dc3-8c87-591dc578fb9c" providerId="ADAL" clId="{FE501F23-3898-4B39-8FE0-33347950FE11}" dt="2023-03-18T06:11:04.207" v="291"/>
        <pc:sldMkLst>
          <pc:docMk/>
          <pc:sldMk cId="2858762869" sldId="257"/>
        </pc:sldMkLst>
        <pc:spChg chg="mod">
          <ac:chgData name="Prof. WU Zhizheng (SDS)" userId="009cad31-bdfa-4dc3-8c87-591dc578fb9c" providerId="ADAL" clId="{FE501F23-3898-4B39-8FE0-33347950FE11}" dt="2023-03-18T06:11:04.207" v="291"/>
          <ac:spMkLst>
            <pc:docMk/>
            <pc:sldMk cId="2858762869" sldId="257"/>
            <ac:spMk id="2" creationId="{D9503C7A-EF63-4E33-8926-46C109AD600D}"/>
          </ac:spMkLst>
        </pc:spChg>
        <pc:spChg chg="del">
          <ac:chgData name="Prof. WU Zhizheng (SDS)" userId="009cad31-bdfa-4dc3-8c87-591dc578fb9c" providerId="ADAL" clId="{FE501F23-3898-4B39-8FE0-33347950FE11}" dt="2023-03-18T05:59:53.360" v="156" actId="478"/>
          <ac:spMkLst>
            <pc:docMk/>
            <pc:sldMk cId="2858762869" sldId="257"/>
            <ac:spMk id="3" creationId="{A1637110-4B05-407C-9286-0F05E42E17BA}"/>
          </ac:spMkLst>
        </pc:spChg>
        <pc:spChg chg="add mod">
          <ac:chgData name="Prof. WU Zhizheng (SDS)" userId="009cad31-bdfa-4dc3-8c87-591dc578fb9c" providerId="ADAL" clId="{FE501F23-3898-4B39-8FE0-33347950FE11}" dt="2023-03-18T06:00:43.773" v="166" actId="1076"/>
          <ac:spMkLst>
            <pc:docMk/>
            <pc:sldMk cId="2858762869" sldId="257"/>
            <ac:spMk id="4" creationId="{312CEBE9-A1CD-4187-B9B7-1A07A8901B5E}"/>
          </ac:spMkLst>
        </pc:spChg>
      </pc:sldChg>
      <pc:sldChg chg="addSp modSp add">
        <pc:chgData name="Prof. WU Zhizheng (SDS)" userId="009cad31-bdfa-4dc3-8c87-591dc578fb9c" providerId="ADAL" clId="{FE501F23-3898-4B39-8FE0-33347950FE11}" dt="2023-03-18T05:57:28.526" v="106" actId="1076"/>
        <pc:sldMkLst>
          <pc:docMk/>
          <pc:sldMk cId="4239459823" sldId="258"/>
        </pc:sldMkLst>
        <pc:spChg chg="add mod">
          <ac:chgData name="Prof. WU Zhizheng (SDS)" userId="009cad31-bdfa-4dc3-8c87-591dc578fb9c" providerId="ADAL" clId="{FE501F23-3898-4B39-8FE0-33347950FE11}" dt="2023-03-18T05:57:28.526" v="106" actId="1076"/>
          <ac:spMkLst>
            <pc:docMk/>
            <pc:sldMk cId="4239459823" sldId="258"/>
            <ac:spMk id="2" creationId="{6DC1CA89-4AA5-4241-B050-9677B33CDDF8}"/>
          </ac:spMkLst>
        </pc:spChg>
      </pc:sldChg>
      <pc:sldChg chg="addSp modSp add">
        <pc:chgData name="Prof. WU Zhizheng (SDS)" userId="009cad31-bdfa-4dc3-8c87-591dc578fb9c" providerId="ADAL" clId="{FE501F23-3898-4B39-8FE0-33347950FE11}" dt="2023-03-18T05:57:48.845" v="121" actId="1076"/>
        <pc:sldMkLst>
          <pc:docMk/>
          <pc:sldMk cId="2860228104" sldId="259"/>
        </pc:sldMkLst>
        <pc:spChg chg="add mod">
          <ac:chgData name="Prof. WU Zhizheng (SDS)" userId="009cad31-bdfa-4dc3-8c87-591dc578fb9c" providerId="ADAL" clId="{FE501F23-3898-4B39-8FE0-33347950FE11}" dt="2023-03-18T05:57:48.845" v="121" actId="1076"/>
          <ac:spMkLst>
            <pc:docMk/>
            <pc:sldMk cId="2860228104" sldId="259"/>
            <ac:spMk id="2" creationId="{E155167B-D53F-4BA8-81D5-89E2D8F9F9F4}"/>
          </ac:spMkLst>
        </pc:spChg>
      </pc:sldChg>
      <pc:sldChg chg="addSp modSp add setBg">
        <pc:chgData name="Prof. WU Zhizheng (SDS)" userId="009cad31-bdfa-4dc3-8c87-591dc578fb9c" providerId="ADAL" clId="{FE501F23-3898-4B39-8FE0-33347950FE11}" dt="2023-03-18T06:02:16.670" v="171"/>
        <pc:sldMkLst>
          <pc:docMk/>
          <pc:sldMk cId="324293476" sldId="260"/>
        </pc:sldMkLst>
        <pc:picChg chg="add mod">
          <ac:chgData name="Prof. WU Zhizheng (SDS)" userId="009cad31-bdfa-4dc3-8c87-591dc578fb9c" providerId="ADAL" clId="{FE501F23-3898-4B39-8FE0-33347950FE11}" dt="2023-03-18T06:01:31.486" v="168"/>
          <ac:picMkLst>
            <pc:docMk/>
            <pc:sldMk cId="324293476" sldId="260"/>
            <ac:picMk id="3" creationId="{8E74A7FE-9181-4235-A372-84028C52A250}"/>
          </ac:picMkLst>
        </pc:picChg>
      </pc:sldChg>
      <pc:sldChg chg="addSp delSp modSp add modAnim">
        <pc:chgData name="Prof. WU Zhizheng (SDS)" userId="009cad31-bdfa-4dc3-8c87-591dc578fb9c" providerId="ADAL" clId="{FE501F23-3898-4B39-8FE0-33347950FE11}" dt="2023-03-18T06:11:08.800" v="292"/>
        <pc:sldMkLst>
          <pc:docMk/>
          <pc:sldMk cId="181529985" sldId="261"/>
        </pc:sldMkLst>
        <pc:spChg chg="mod">
          <ac:chgData name="Prof. WU Zhizheng (SDS)" userId="009cad31-bdfa-4dc3-8c87-591dc578fb9c" providerId="ADAL" clId="{FE501F23-3898-4B39-8FE0-33347950FE11}" dt="2023-03-18T06:11:08.800" v="292"/>
          <ac:spMkLst>
            <pc:docMk/>
            <pc:sldMk cId="181529985" sldId="261"/>
            <ac:spMk id="2" creationId="{BE4A31E8-0943-41FE-95F8-576F31256B70}"/>
          </ac:spMkLst>
        </pc:spChg>
        <pc:spChg chg="del">
          <ac:chgData name="Prof. WU Zhizheng (SDS)" userId="009cad31-bdfa-4dc3-8c87-591dc578fb9c" providerId="ADAL" clId="{FE501F23-3898-4B39-8FE0-33347950FE11}" dt="2023-03-18T06:02:42.112" v="174" actId="478"/>
          <ac:spMkLst>
            <pc:docMk/>
            <pc:sldMk cId="181529985" sldId="261"/>
            <ac:spMk id="3" creationId="{C2E55EAB-72D4-4A3A-886B-1F7B9CB3AE66}"/>
          </ac:spMkLst>
        </pc:spChg>
        <pc:spChg chg="add mod">
          <ac:chgData name="Prof. WU Zhizheng (SDS)" userId="009cad31-bdfa-4dc3-8c87-591dc578fb9c" providerId="ADAL" clId="{FE501F23-3898-4B39-8FE0-33347950FE11}" dt="2023-03-18T06:06:04.174" v="282" actId="1076"/>
          <ac:spMkLst>
            <pc:docMk/>
            <pc:sldMk cId="181529985" sldId="261"/>
            <ac:spMk id="4" creationId="{7207B875-4BFA-49DB-B94E-48FA223BCA56}"/>
          </ac:spMkLst>
        </pc:spChg>
        <pc:spChg chg="add mod">
          <ac:chgData name="Prof. WU Zhizheng (SDS)" userId="009cad31-bdfa-4dc3-8c87-591dc578fb9c" providerId="ADAL" clId="{FE501F23-3898-4B39-8FE0-33347950FE11}" dt="2023-03-18T06:09:43.903" v="288" actId="1076"/>
          <ac:spMkLst>
            <pc:docMk/>
            <pc:sldMk cId="181529985" sldId="261"/>
            <ac:spMk id="5" creationId="{25B75480-12D5-4A5A-81D9-9ACB7A47A499}"/>
          </ac:spMkLst>
        </pc:spChg>
      </pc:sldChg>
      <pc:sldChg chg="addSp modSp add setBg">
        <pc:chgData name="Prof. WU Zhizheng (SDS)" userId="009cad31-bdfa-4dc3-8c87-591dc578fb9c" providerId="ADAL" clId="{FE501F23-3898-4B39-8FE0-33347950FE11}" dt="2023-03-18T06:03:44.894" v="231"/>
        <pc:sldMkLst>
          <pc:docMk/>
          <pc:sldMk cId="3686115269" sldId="262"/>
        </pc:sldMkLst>
        <pc:picChg chg="add mod">
          <ac:chgData name="Prof. WU Zhizheng (SDS)" userId="009cad31-bdfa-4dc3-8c87-591dc578fb9c" providerId="ADAL" clId="{FE501F23-3898-4B39-8FE0-33347950FE11}" dt="2023-03-18T06:03:39.830" v="230" actId="1076"/>
          <ac:picMkLst>
            <pc:docMk/>
            <pc:sldMk cId="3686115269" sldId="262"/>
            <ac:picMk id="2" creationId="{704BE6F8-5C05-4171-A390-2FF5EE03FD15}"/>
          </ac:picMkLst>
        </pc:picChg>
      </pc:sldChg>
      <pc:sldChg chg="addSp delSp modSp add">
        <pc:chgData name="Prof. WU Zhizheng (SDS)" userId="009cad31-bdfa-4dc3-8c87-591dc578fb9c" providerId="ADAL" clId="{FE501F23-3898-4B39-8FE0-33347950FE11}" dt="2023-03-18T06:16:17.312" v="346" actId="1076"/>
        <pc:sldMkLst>
          <pc:docMk/>
          <pc:sldMk cId="110300628" sldId="263"/>
        </pc:sldMkLst>
        <pc:spChg chg="mod">
          <ac:chgData name="Prof. WU Zhizheng (SDS)" userId="009cad31-bdfa-4dc3-8c87-591dc578fb9c" providerId="ADAL" clId="{FE501F23-3898-4B39-8FE0-33347950FE11}" dt="2023-03-18T06:15:52.332" v="341" actId="20577"/>
          <ac:spMkLst>
            <pc:docMk/>
            <pc:sldMk cId="110300628" sldId="263"/>
            <ac:spMk id="2" creationId="{7AB42F9C-B9F0-4430-877F-FB21506C0D29}"/>
          </ac:spMkLst>
        </pc:spChg>
        <pc:spChg chg="del">
          <ac:chgData name="Prof. WU Zhizheng (SDS)" userId="009cad31-bdfa-4dc3-8c87-591dc578fb9c" providerId="ADAL" clId="{FE501F23-3898-4B39-8FE0-33347950FE11}" dt="2023-03-18T06:15:57.717" v="342" actId="478"/>
          <ac:spMkLst>
            <pc:docMk/>
            <pc:sldMk cId="110300628" sldId="263"/>
            <ac:spMk id="3" creationId="{E96547B4-4B1F-4A89-896C-B9FD015F7E7E}"/>
          </ac:spMkLst>
        </pc:spChg>
        <pc:picChg chg="add mod">
          <ac:chgData name="Prof. WU Zhizheng (SDS)" userId="009cad31-bdfa-4dc3-8c87-591dc578fb9c" providerId="ADAL" clId="{FE501F23-3898-4B39-8FE0-33347950FE11}" dt="2023-03-18T06:16:17.312" v="346" actId="1076"/>
          <ac:picMkLst>
            <pc:docMk/>
            <pc:sldMk cId="110300628" sldId="263"/>
            <ac:picMk id="5" creationId="{2400356C-1AC0-44B9-BCEF-8591BB8B2056}"/>
          </ac:picMkLst>
        </pc:picChg>
      </pc:sldChg>
      <pc:sldChg chg="addSp modSp add setBg">
        <pc:chgData name="Prof. WU Zhizheng (SDS)" userId="009cad31-bdfa-4dc3-8c87-591dc578fb9c" providerId="ADAL" clId="{FE501F23-3898-4B39-8FE0-33347950FE11}" dt="2023-03-18T06:14:26.120" v="299"/>
        <pc:sldMkLst>
          <pc:docMk/>
          <pc:sldMk cId="2013970573" sldId="264"/>
        </pc:sldMkLst>
        <pc:picChg chg="add mod">
          <ac:chgData name="Prof. WU Zhizheng (SDS)" userId="009cad31-bdfa-4dc3-8c87-591dc578fb9c" providerId="ADAL" clId="{FE501F23-3898-4B39-8FE0-33347950FE11}" dt="2023-03-18T06:14:20.808" v="298" actId="1076"/>
          <ac:picMkLst>
            <pc:docMk/>
            <pc:sldMk cId="2013970573" sldId="264"/>
            <ac:picMk id="3" creationId="{C988E323-29D9-49E5-A044-CB879E921872}"/>
          </ac:picMkLst>
        </pc:picChg>
      </pc:sldChg>
      <pc:sldChg chg="addSp modSp add setBg">
        <pc:chgData name="Prof. WU Zhizheng (SDS)" userId="009cad31-bdfa-4dc3-8c87-591dc578fb9c" providerId="ADAL" clId="{FE501F23-3898-4B39-8FE0-33347950FE11}" dt="2023-03-18T06:15:20.497" v="305"/>
        <pc:sldMkLst>
          <pc:docMk/>
          <pc:sldMk cId="1610550141" sldId="265"/>
        </pc:sldMkLst>
        <pc:picChg chg="add mod">
          <ac:chgData name="Prof. WU Zhizheng (SDS)" userId="009cad31-bdfa-4dc3-8c87-591dc578fb9c" providerId="ADAL" clId="{FE501F23-3898-4B39-8FE0-33347950FE11}" dt="2023-03-18T06:15:00.159" v="301"/>
          <ac:picMkLst>
            <pc:docMk/>
            <pc:sldMk cId="1610550141" sldId="265"/>
            <ac:picMk id="3" creationId="{704A5C0C-8A04-400F-870E-EA04ED8DB1BF}"/>
          </ac:picMkLst>
        </pc:picChg>
      </pc:sldChg>
      <pc:sldChg chg="modSp add del">
        <pc:chgData name="Prof. WU Zhizheng (SDS)" userId="009cad31-bdfa-4dc3-8c87-591dc578fb9c" providerId="ADAL" clId="{FE501F23-3898-4B39-8FE0-33347950FE11}" dt="2023-03-19T03:43:58.805" v="2865" actId="2696"/>
        <pc:sldMkLst>
          <pc:docMk/>
          <pc:sldMk cId="383440464" sldId="266"/>
        </pc:sldMkLst>
        <pc:spChg chg="mod">
          <ac:chgData name="Prof. WU Zhizheng (SDS)" userId="009cad31-bdfa-4dc3-8c87-591dc578fb9c" providerId="ADAL" clId="{FE501F23-3898-4B39-8FE0-33347950FE11}" dt="2023-03-18T08:39:06.390" v="383" actId="20577"/>
          <ac:spMkLst>
            <pc:docMk/>
            <pc:sldMk cId="383440464" sldId="266"/>
            <ac:spMk id="2" creationId="{BBDC31AA-F907-40F1-AA44-9A57B5A47CC6}"/>
          </ac:spMkLst>
        </pc:spChg>
        <pc:spChg chg="mod">
          <ac:chgData name="Prof. WU Zhizheng (SDS)" userId="009cad31-bdfa-4dc3-8c87-591dc578fb9c" providerId="ADAL" clId="{FE501F23-3898-4B39-8FE0-33347950FE11}" dt="2023-03-18T14:22:13.838" v="2587" actId="6549"/>
          <ac:spMkLst>
            <pc:docMk/>
            <pc:sldMk cId="383440464" sldId="266"/>
            <ac:spMk id="3" creationId="{EA11C6C8-7BD4-4C49-95AF-35F4E16D33A6}"/>
          </ac:spMkLst>
        </pc:spChg>
      </pc:sldChg>
      <pc:sldChg chg="addSp delSp modSp add setBg">
        <pc:chgData name="Prof. WU Zhizheng (SDS)" userId="009cad31-bdfa-4dc3-8c87-591dc578fb9c" providerId="ADAL" clId="{FE501F23-3898-4B39-8FE0-33347950FE11}" dt="2023-03-18T08:52:31.076" v="398"/>
        <pc:sldMkLst>
          <pc:docMk/>
          <pc:sldMk cId="1025412864" sldId="267"/>
        </pc:sldMkLst>
        <pc:spChg chg="add del">
          <ac:chgData name="Prof. WU Zhizheng (SDS)" userId="009cad31-bdfa-4dc3-8c87-591dc578fb9c" providerId="ADAL" clId="{FE501F23-3898-4B39-8FE0-33347950FE11}" dt="2023-03-18T08:51:05.063" v="386"/>
          <ac:spMkLst>
            <pc:docMk/>
            <pc:sldMk cId="1025412864" sldId="267"/>
            <ac:spMk id="2" creationId="{12742243-691C-44EF-A41A-370B7CC8C3B1}"/>
          </ac:spMkLst>
        </pc:spChg>
        <pc:picChg chg="add mod modCrop">
          <ac:chgData name="Prof. WU Zhizheng (SDS)" userId="009cad31-bdfa-4dc3-8c87-591dc578fb9c" providerId="ADAL" clId="{FE501F23-3898-4B39-8FE0-33347950FE11}" dt="2023-03-18T08:52:21.035" v="396" actId="1076"/>
          <ac:picMkLst>
            <pc:docMk/>
            <pc:sldMk cId="1025412864" sldId="267"/>
            <ac:picMk id="3" creationId="{5C20609F-AC01-4480-BA71-38236D2E8CDB}"/>
          </ac:picMkLst>
        </pc:picChg>
      </pc:sldChg>
      <pc:sldChg chg="addSp delSp modSp add">
        <pc:chgData name="Prof. WU Zhizheng (SDS)" userId="009cad31-bdfa-4dc3-8c87-591dc578fb9c" providerId="ADAL" clId="{FE501F23-3898-4B39-8FE0-33347950FE11}" dt="2023-03-18T09:44:42.510" v="656" actId="20577"/>
        <pc:sldMkLst>
          <pc:docMk/>
          <pc:sldMk cId="18985091" sldId="268"/>
        </pc:sldMkLst>
        <pc:spChg chg="mod">
          <ac:chgData name="Prof. WU Zhizheng (SDS)" userId="009cad31-bdfa-4dc3-8c87-591dc578fb9c" providerId="ADAL" clId="{FE501F23-3898-4B39-8FE0-33347950FE11}" dt="2023-03-18T09:44:42.510" v="656" actId="20577"/>
          <ac:spMkLst>
            <pc:docMk/>
            <pc:sldMk cId="18985091" sldId="268"/>
            <ac:spMk id="2" creationId="{8FD2E7A5-C6DC-452C-B89B-AD5225B41309}"/>
          </ac:spMkLst>
        </pc:spChg>
        <pc:spChg chg="del">
          <ac:chgData name="Prof. WU Zhizheng (SDS)" userId="009cad31-bdfa-4dc3-8c87-591dc578fb9c" providerId="ADAL" clId="{FE501F23-3898-4B39-8FE0-33347950FE11}" dt="2023-03-18T09:39:25.191" v="608" actId="478"/>
          <ac:spMkLst>
            <pc:docMk/>
            <pc:sldMk cId="18985091" sldId="268"/>
            <ac:spMk id="3" creationId="{279E75EA-DB72-42E0-91E6-885234377C75}"/>
          </ac:spMkLst>
        </pc:spChg>
        <pc:spChg chg="add mod">
          <ac:chgData name="Prof. WU Zhizheng (SDS)" userId="009cad31-bdfa-4dc3-8c87-591dc578fb9c" providerId="ADAL" clId="{FE501F23-3898-4B39-8FE0-33347950FE11}" dt="2023-03-18T09:44:33.277" v="639" actId="207"/>
          <ac:spMkLst>
            <pc:docMk/>
            <pc:sldMk cId="18985091" sldId="268"/>
            <ac:spMk id="4" creationId="{B3938369-77EB-48BF-B6A0-B99BDC4A9F60}"/>
          </ac:spMkLst>
        </pc:spChg>
        <pc:spChg chg="add mod">
          <ac:chgData name="Prof. WU Zhizheng (SDS)" userId="009cad31-bdfa-4dc3-8c87-591dc578fb9c" providerId="ADAL" clId="{FE501F23-3898-4B39-8FE0-33347950FE11}" dt="2023-03-18T09:44:13.084" v="633" actId="1076"/>
          <ac:spMkLst>
            <pc:docMk/>
            <pc:sldMk cId="18985091" sldId="268"/>
            <ac:spMk id="5" creationId="{F5BFE563-7A60-49D9-B773-4B5F9ED10C31}"/>
          </ac:spMkLst>
        </pc:spChg>
        <pc:spChg chg="add mod">
          <ac:chgData name="Prof. WU Zhizheng (SDS)" userId="009cad31-bdfa-4dc3-8c87-591dc578fb9c" providerId="ADAL" clId="{FE501F23-3898-4B39-8FE0-33347950FE11}" dt="2023-03-18T09:44:13.084" v="633" actId="1076"/>
          <ac:spMkLst>
            <pc:docMk/>
            <pc:sldMk cId="18985091" sldId="268"/>
            <ac:spMk id="6" creationId="{6D1BBE18-A2A9-435B-8500-AF9351B1A37D}"/>
          </ac:spMkLst>
        </pc:spChg>
        <pc:spChg chg="add mod">
          <ac:chgData name="Prof. WU Zhizheng (SDS)" userId="009cad31-bdfa-4dc3-8c87-591dc578fb9c" providerId="ADAL" clId="{FE501F23-3898-4B39-8FE0-33347950FE11}" dt="2023-03-18T09:44:13.084" v="633" actId="1076"/>
          <ac:spMkLst>
            <pc:docMk/>
            <pc:sldMk cId="18985091" sldId="268"/>
            <ac:spMk id="7" creationId="{772CD9C1-C159-48EB-B80C-D6475FFB8F06}"/>
          </ac:spMkLst>
        </pc:spChg>
      </pc:sldChg>
      <pc:sldChg chg="addSp delSp modSp add modAnim">
        <pc:chgData name="Prof. WU Zhizheng (SDS)" userId="009cad31-bdfa-4dc3-8c87-591dc578fb9c" providerId="ADAL" clId="{FE501F23-3898-4B39-8FE0-33347950FE11}" dt="2023-03-18T10:00:12.712" v="860" actId="207"/>
        <pc:sldMkLst>
          <pc:docMk/>
          <pc:sldMk cId="2690478960" sldId="269"/>
        </pc:sldMkLst>
        <pc:spChg chg="mod">
          <ac:chgData name="Prof. WU Zhizheng (SDS)" userId="009cad31-bdfa-4dc3-8c87-591dc578fb9c" providerId="ADAL" clId="{FE501F23-3898-4B39-8FE0-33347950FE11}" dt="2023-03-18T09:44:57.908" v="688" actId="20577"/>
          <ac:spMkLst>
            <pc:docMk/>
            <pc:sldMk cId="2690478960" sldId="269"/>
            <ac:spMk id="2" creationId="{630D83AA-7CB7-4E05-9C1E-89139054882A}"/>
          </ac:spMkLst>
        </pc:spChg>
        <pc:spChg chg="del">
          <ac:chgData name="Prof. WU Zhizheng (SDS)" userId="009cad31-bdfa-4dc3-8c87-591dc578fb9c" providerId="ADAL" clId="{FE501F23-3898-4B39-8FE0-33347950FE11}" dt="2023-03-18T09:47:39.643" v="689" actId="478"/>
          <ac:spMkLst>
            <pc:docMk/>
            <pc:sldMk cId="2690478960" sldId="269"/>
            <ac:spMk id="3" creationId="{E1B6EC90-A124-44CD-8668-D30F77A382D3}"/>
          </ac:spMkLst>
        </pc:spChg>
        <pc:spChg chg="add mod">
          <ac:chgData name="Prof. WU Zhizheng (SDS)" userId="009cad31-bdfa-4dc3-8c87-591dc578fb9c" providerId="ADAL" clId="{FE501F23-3898-4B39-8FE0-33347950FE11}" dt="2023-03-18T09:58:03.286" v="839" actId="1076"/>
          <ac:spMkLst>
            <pc:docMk/>
            <pc:sldMk cId="2690478960" sldId="269"/>
            <ac:spMk id="4" creationId="{DB178682-33CA-4944-A00A-AE569253F341}"/>
          </ac:spMkLst>
        </pc:spChg>
        <pc:spChg chg="add mod">
          <ac:chgData name="Prof. WU Zhizheng (SDS)" userId="009cad31-bdfa-4dc3-8c87-591dc578fb9c" providerId="ADAL" clId="{FE501F23-3898-4B39-8FE0-33347950FE11}" dt="2023-03-18T09:58:03.286" v="839" actId="1076"/>
          <ac:spMkLst>
            <pc:docMk/>
            <pc:sldMk cId="2690478960" sldId="269"/>
            <ac:spMk id="9" creationId="{7E82607F-29D4-44CA-B603-42C338B3542A}"/>
          </ac:spMkLst>
        </pc:spChg>
        <pc:spChg chg="add mod">
          <ac:chgData name="Prof. WU Zhizheng (SDS)" userId="009cad31-bdfa-4dc3-8c87-591dc578fb9c" providerId="ADAL" clId="{FE501F23-3898-4B39-8FE0-33347950FE11}" dt="2023-03-18T10:00:09.480" v="859" actId="207"/>
          <ac:spMkLst>
            <pc:docMk/>
            <pc:sldMk cId="2690478960" sldId="269"/>
            <ac:spMk id="10" creationId="{CA65F08B-1A42-4D66-831C-8AA134B4FB24}"/>
          </ac:spMkLst>
        </pc:spChg>
        <pc:spChg chg="add mod">
          <ac:chgData name="Prof. WU Zhizheng (SDS)" userId="009cad31-bdfa-4dc3-8c87-591dc578fb9c" providerId="ADAL" clId="{FE501F23-3898-4B39-8FE0-33347950FE11}" dt="2023-03-18T09:57:53.414" v="838" actId="1076"/>
          <ac:spMkLst>
            <pc:docMk/>
            <pc:sldMk cId="2690478960" sldId="269"/>
            <ac:spMk id="11" creationId="{A56E4C41-E56A-4C13-AD61-9A0CC7EB0B83}"/>
          </ac:spMkLst>
        </pc:spChg>
        <pc:spChg chg="add mod">
          <ac:chgData name="Prof. WU Zhizheng (SDS)" userId="009cad31-bdfa-4dc3-8c87-591dc578fb9c" providerId="ADAL" clId="{FE501F23-3898-4B39-8FE0-33347950FE11}" dt="2023-03-18T10:00:12.712" v="860" actId="207"/>
          <ac:spMkLst>
            <pc:docMk/>
            <pc:sldMk cId="2690478960" sldId="269"/>
            <ac:spMk id="14" creationId="{D697E9DA-F3D1-4CB5-A121-71F6ED0C30CB}"/>
          </ac:spMkLst>
        </pc:spChg>
        <pc:spChg chg="add mod">
          <ac:chgData name="Prof. WU Zhizheng (SDS)" userId="009cad31-bdfa-4dc3-8c87-591dc578fb9c" providerId="ADAL" clId="{FE501F23-3898-4B39-8FE0-33347950FE11}" dt="2023-03-18T09:58:16.006" v="851" actId="20577"/>
          <ac:spMkLst>
            <pc:docMk/>
            <pc:sldMk cId="2690478960" sldId="269"/>
            <ac:spMk id="15" creationId="{E6263684-C3D8-472B-94E9-31458CA8D48E}"/>
          </ac:spMkLst>
        </pc:spChg>
        <pc:cxnChg chg="add mod">
          <ac:chgData name="Prof. WU Zhizheng (SDS)" userId="009cad31-bdfa-4dc3-8c87-591dc578fb9c" providerId="ADAL" clId="{FE501F23-3898-4B39-8FE0-33347950FE11}" dt="2023-03-18T09:58:03.286" v="839" actId="1076"/>
          <ac:cxnSpMkLst>
            <pc:docMk/>
            <pc:sldMk cId="2690478960" sldId="269"/>
            <ac:cxnSpMk id="6" creationId="{FB92C0D3-F82D-4062-A368-5CD39EB2F151}"/>
          </ac:cxnSpMkLst>
        </pc:cxnChg>
        <pc:cxnChg chg="add mod">
          <ac:chgData name="Prof. WU Zhizheng (SDS)" userId="009cad31-bdfa-4dc3-8c87-591dc578fb9c" providerId="ADAL" clId="{FE501F23-3898-4B39-8FE0-33347950FE11}" dt="2023-03-18T09:58:03.286" v="839" actId="1076"/>
          <ac:cxnSpMkLst>
            <pc:docMk/>
            <pc:sldMk cId="2690478960" sldId="269"/>
            <ac:cxnSpMk id="8" creationId="{6B58A91B-07E5-4FF8-911B-317F4442FEBA}"/>
          </ac:cxnSpMkLst>
        </pc:cxnChg>
        <pc:cxnChg chg="add mod">
          <ac:chgData name="Prof. WU Zhizheng (SDS)" userId="009cad31-bdfa-4dc3-8c87-591dc578fb9c" providerId="ADAL" clId="{FE501F23-3898-4B39-8FE0-33347950FE11}" dt="2023-03-18T09:57:53.414" v="838" actId="1076"/>
          <ac:cxnSpMkLst>
            <pc:docMk/>
            <pc:sldMk cId="2690478960" sldId="269"/>
            <ac:cxnSpMk id="12" creationId="{2C73BE85-3A2E-4C08-92F6-51521B5B9AB6}"/>
          </ac:cxnSpMkLst>
        </pc:cxnChg>
        <pc:cxnChg chg="add mod">
          <ac:chgData name="Prof. WU Zhizheng (SDS)" userId="009cad31-bdfa-4dc3-8c87-591dc578fb9c" providerId="ADAL" clId="{FE501F23-3898-4B39-8FE0-33347950FE11}" dt="2023-03-18T09:57:53.414" v="838" actId="1076"/>
          <ac:cxnSpMkLst>
            <pc:docMk/>
            <pc:sldMk cId="2690478960" sldId="269"/>
            <ac:cxnSpMk id="13" creationId="{85F1BD60-4140-437F-8E1E-F3215374254B}"/>
          </ac:cxnSpMkLst>
        </pc:cxnChg>
      </pc:sldChg>
      <pc:sldChg chg="add del">
        <pc:chgData name="Prof. WU Zhizheng (SDS)" userId="009cad31-bdfa-4dc3-8c87-591dc578fb9c" providerId="ADAL" clId="{FE501F23-3898-4B39-8FE0-33347950FE11}" dt="2023-03-18T09:44:48.700" v="658"/>
        <pc:sldMkLst>
          <pc:docMk/>
          <pc:sldMk cId="4048588918" sldId="269"/>
        </pc:sldMkLst>
      </pc:sldChg>
      <pc:sldChg chg="addSp delSp modSp add">
        <pc:chgData name="Prof. WU Zhizheng (SDS)" userId="009cad31-bdfa-4dc3-8c87-591dc578fb9c" providerId="ADAL" clId="{FE501F23-3898-4B39-8FE0-33347950FE11}" dt="2023-03-18T10:10:25.481" v="978" actId="1076"/>
        <pc:sldMkLst>
          <pc:docMk/>
          <pc:sldMk cId="2166689205" sldId="270"/>
        </pc:sldMkLst>
        <pc:spChg chg="mod">
          <ac:chgData name="Prof. WU Zhizheng (SDS)" userId="009cad31-bdfa-4dc3-8c87-591dc578fb9c" providerId="ADAL" clId="{FE501F23-3898-4B39-8FE0-33347950FE11}" dt="2023-03-18T10:01:51.864" v="862"/>
          <ac:spMkLst>
            <pc:docMk/>
            <pc:sldMk cId="2166689205" sldId="270"/>
            <ac:spMk id="2" creationId="{B59B2486-6689-4E53-BB94-77D578F5FDFB}"/>
          </ac:spMkLst>
        </pc:spChg>
        <pc:spChg chg="del">
          <ac:chgData name="Prof. WU Zhizheng (SDS)" userId="009cad31-bdfa-4dc3-8c87-591dc578fb9c" providerId="ADAL" clId="{FE501F23-3898-4B39-8FE0-33347950FE11}" dt="2023-03-18T10:01:55.474" v="863" actId="478"/>
          <ac:spMkLst>
            <pc:docMk/>
            <pc:sldMk cId="2166689205" sldId="270"/>
            <ac:spMk id="3" creationId="{698F7E1B-6A68-4271-A6E4-13CB2EA9210B}"/>
          </ac:spMkLst>
        </pc:spChg>
        <pc:spChg chg="add mod">
          <ac:chgData name="Prof. WU Zhizheng (SDS)" userId="009cad31-bdfa-4dc3-8c87-591dc578fb9c" providerId="ADAL" clId="{FE501F23-3898-4B39-8FE0-33347950FE11}" dt="2023-03-18T10:02:17.263" v="865" actId="1076"/>
          <ac:spMkLst>
            <pc:docMk/>
            <pc:sldMk cId="2166689205" sldId="270"/>
            <ac:spMk id="4" creationId="{FEB915C1-D178-4BAE-B2DD-7DCB7917E937}"/>
          </ac:spMkLst>
        </pc:spChg>
        <pc:spChg chg="add mod">
          <ac:chgData name="Prof. WU Zhizheng (SDS)" userId="009cad31-bdfa-4dc3-8c87-591dc578fb9c" providerId="ADAL" clId="{FE501F23-3898-4B39-8FE0-33347950FE11}" dt="2023-03-18T10:02:17.263" v="865" actId="1076"/>
          <ac:spMkLst>
            <pc:docMk/>
            <pc:sldMk cId="2166689205" sldId="270"/>
            <ac:spMk id="7" creationId="{4EA8E9CD-F4A3-4CEC-B017-83BED8B9D3A9}"/>
          </ac:spMkLst>
        </pc:spChg>
        <pc:spChg chg="add mod">
          <ac:chgData name="Prof. WU Zhizheng (SDS)" userId="009cad31-bdfa-4dc3-8c87-591dc578fb9c" providerId="ADAL" clId="{FE501F23-3898-4B39-8FE0-33347950FE11}" dt="2023-03-18T10:05:19.928" v="921" actId="1076"/>
          <ac:spMkLst>
            <pc:docMk/>
            <pc:sldMk cId="2166689205" sldId="270"/>
            <ac:spMk id="8" creationId="{38263971-EC06-4236-BED8-4F3CDE933614}"/>
          </ac:spMkLst>
        </pc:spChg>
        <pc:spChg chg="add mod">
          <ac:chgData name="Prof. WU Zhizheng (SDS)" userId="009cad31-bdfa-4dc3-8c87-591dc578fb9c" providerId="ADAL" clId="{FE501F23-3898-4B39-8FE0-33347950FE11}" dt="2023-03-18T10:05:15.912" v="920" actId="1076"/>
          <ac:spMkLst>
            <pc:docMk/>
            <pc:sldMk cId="2166689205" sldId="270"/>
            <ac:spMk id="17" creationId="{318CE1CB-18EC-4129-BFF7-65E3646155BA}"/>
          </ac:spMkLst>
        </pc:spChg>
        <pc:spChg chg="add mod">
          <ac:chgData name="Prof. WU Zhizheng (SDS)" userId="009cad31-bdfa-4dc3-8c87-591dc578fb9c" providerId="ADAL" clId="{FE501F23-3898-4B39-8FE0-33347950FE11}" dt="2023-03-18T10:04:31.720" v="915" actId="1076"/>
          <ac:spMkLst>
            <pc:docMk/>
            <pc:sldMk cId="2166689205" sldId="270"/>
            <ac:spMk id="18" creationId="{412DBC44-0080-4CF8-A96E-906606B0E108}"/>
          </ac:spMkLst>
        </pc:spChg>
        <pc:spChg chg="add mod">
          <ac:chgData name="Prof. WU Zhizheng (SDS)" userId="009cad31-bdfa-4dc3-8c87-591dc578fb9c" providerId="ADAL" clId="{FE501F23-3898-4B39-8FE0-33347950FE11}" dt="2023-03-18T10:10:25.481" v="978" actId="1076"/>
          <ac:spMkLst>
            <pc:docMk/>
            <pc:sldMk cId="2166689205" sldId="270"/>
            <ac:spMk id="19" creationId="{6921CE77-DA23-4A2A-8D32-A7FBD3DF19C6}"/>
          </ac:spMkLst>
        </pc:spChg>
        <pc:cxnChg chg="add mod">
          <ac:chgData name="Prof. WU Zhizheng (SDS)" userId="009cad31-bdfa-4dc3-8c87-591dc578fb9c" providerId="ADAL" clId="{FE501F23-3898-4B39-8FE0-33347950FE11}" dt="2023-03-18T10:02:17.263" v="865" actId="1076"/>
          <ac:cxnSpMkLst>
            <pc:docMk/>
            <pc:sldMk cId="2166689205" sldId="270"/>
            <ac:cxnSpMk id="5" creationId="{E38434C1-BC83-4ED8-8831-C56B221F4442}"/>
          </ac:cxnSpMkLst>
        </pc:cxnChg>
        <pc:cxnChg chg="add mod">
          <ac:chgData name="Prof. WU Zhizheng (SDS)" userId="009cad31-bdfa-4dc3-8c87-591dc578fb9c" providerId="ADAL" clId="{FE501F23-3898-4B39-8FE0-33347950FE11}" dt="2023-03-18T10:02:17.263" v="865" actId="1076"/>
          <ac:cxnSpMkLst>
            <pc:docMk/>
            <pc:sldMk cId="2166689205" sldId="270"/>
            <ac:cxnSpMk id="6" creationId="{99481EC2-9794-457F-A5A1-0156FBCAEA79}"/>
          </ac:cxnSpMkLst>
        </pc:cxnChg>
        <pc:cxnChg chg="add mod">
          <ac:chgData name="Prof. WU Zhizheng (SDS)" userId="009cad31-bdfa-4dc3-8c87-591dc578fb9c" providerId="ADAL" clId="{FE501F23-3898-4B39-8FE0-33347950FE11}" dt="2023-03-18T10:03:06.527" v="883" actId="14100"/>
          <ac:cxnSpMkLst>
            <pc:docMk/>
            <pc:sldMk cId="2166689205" sldId="270"/>
            <ac:cxnSpMk id="9" creationId="{ECC7D040-E892-4E4A-BEBA-D9F3CB1BD533}"/>
          </ac:cxnSpMkLst>
        </pc:cxnChg>
        <pc:cxnChg chg="add mod">
          <ac:chgData name="Prof. WU Zhizheng (SDS)" userId="009cad31-bdfa-4dc3-8c87-591dc578fb9c" providerId="ADAL" clId="{FE501F23-3898-4B39-8FE0-33347950FE11}" dt="2023-03-18T10:03:49.840" v="896" actId="1036"/>
          <ac:cxnSpMkLst>
            <pc:docMk/>
            <pc:sldMk cId="2166689205" sldId="270"/>
            <ac:cxnSpMk id="10" creationId="{089F19CF-E036-4A59-9678-053ECE4D6248}"/>
          </ac:cxnSpMkLst>
        </pc:cxnChg>
        <pc:cxnChg chg="add mod">
          <ac:chgData name="Prof. WU Zhizheng (SDS)" userId="009cad31-bdfa-4dc3-8c87-591dc578fb9c" providerId="ADAL" clId="{FE501F23-3898-4B39-8FE0-33347950FE11}" dt="2023-03-18T10:03:43.974" v="894" actId="1035"/>
          <ac:cxnSpMkLst>
            <pc:docMk/>
            <pc:sldMk cId="2166689205" sldId="270"/>
            <ac:cxnSpMk id="14" creationId="{504612B8-4B66-4DC1-9461-22A836CD98AC}"/>
          </ac:cxnSpMkLst>
        </pc:cxnChg>
      </pc:sldChg>
      <pc:sldChg chg="modSp add">
        <pc:chgData name="Prof. WU Zhizheng (SDS)" userId="009cad31-bdfa-4dc3-8c87-591dc578fb9c" providerId="ADAL" clId="{FE501F23-3898-4B39-8FE0-33347950FE11}" dt="2023-03-19T03:42:46.948" v="2805" actId="20577"/>
        <pc:sldMkLst>
          <pc:docMk/>
          <pc:sldMk cId="2987268434" sldId="271"/>
        </pc:sldMkLst>
        <pc:spChg chg="mod">
          <ac:chgData name="Prof. WU Zhizheng (SDS)" userId="009cad31-bdfa-4dc3-8c87-591dc578fb9c" providerId="ADAL" clId="{FE501F23-3898-4B39-8FE0-33347950FE11}" dt="2023-03-19T03:42:46.948" v="2805" actId="20577"/>
          <ac:spMkLst>
            <pc:docMk/>
            <pc:sldMk cId="2987268434" sldId="271"/>
            <ac:spMk id="2" creationId="{56536F41-CD2D-4CEB-8D64-329751A19AA5}"/>
          </ac:spMkLst>
        </pc:spChg>
        <pc:spChg chg="mod">
          <ac:chgData name="Prof. WU Zhizheng (SDS)" userId="009cad31-bdfa-4dc3-8c87-591dc578fb9c" providerId="ADAL" clId="{FE501F23-3898-4B39-8FE0-33347950FE11}" dt="2023-03-18T13:38:05.911" v="2117" actId="20577"/>
          <ac:spMkLst>
            <pc:docMk/>
            <pc:sldMk cId="2987268434" sldId="271"/>
            <ac:spMk id="3" creationId="{0A02C549-7C88-4B4E-A752-5F997780D2DA}"/>
          </ac:spMkLst>
        </pc:spChg>
      </pc:sldChg>
      <pc:sldChg chg="addSp delSp modSp add modAnim">
        <pc:chgData name="Prof. WU Zhizheng (SDS)" userId="009cad31-bdfa-4dc3-8c87-591dc578fb9c" providerId="ADAL" clId="{FE501F23-3898-4B39-8FE0-33347950FE11}" dt="2023-03-19T04:27:46.624" v="2901"/>
        <pc:sldMkLst>
          <pc:docMk/>
          <pc:sldMk cId="2126569343" sldId="272"/>
        </pc:sldMkLst>
        <pc:spChg chg="mod">
          <ac:chgData name="Prof. WU Zhizheng (SDS)" userId="009cad31-bdfa-4dc3-8c87-591dc578fb9c" providerId="ADAL" clId="{FE501F23-3898-4B39-8FE0-33347950FE11}" dt="2023-03-18T10:27:18.384" v="1312" actId="20577"/>
          <ac:spMkLst>
            <pc:docMk/>
            <pc:sldMk cId="2126569343" sldId="272"/>
            <ac:spMk id="2" creationId="{FF6C05EE-F7FC-47A8-B2F7-41437494C447}"/>
          </ac:spMkLst>
        </pc:spChg>
        <pc:spChg chg="del">
          <ac:chgData name="Prof. WU Zhizheng (SDS)" userId="009cad31-bdfa-4dc3-8c87-591dc578fb9c" providerId="ADAL" clId="{FE501F23-3898-4B39-8FE0-33347950FE11}" dt="2023-03-18T10:27:56.164" v="1313" actId="478"/>
          <ac:spMkLst>
            <pc:docMk/>
            <pc:sldMk cId="2126569343" sldId="272"/>
            <ac:spMk id="3" creationId="{948A7902-D76E-4815-BC3E-B399028F0260}"/>
          </ac:spMkLst>
        </pc:spChg>
        <pc:spChg chg="add mod">
          <ac:chgData name="Prof. WU Zhizheng (SDS)" userId="009cad31-bdfa-4dc3-8c87-591dc578fb9c" providerId="ADAL" clId="{FE501F23-3898-4B39-8FE0-33347950FE11}" dt="2023-03-18T10:28:01.061" v="1315" actId="1076"/>
          <ac:spMkLst>
            <pc:docMk/>
            <pc:sldMk cId="2126569343" sldId="272"/>
            <ac:spMk id="4" creationId="{C21BEA63-78E0-418A-B361-D6750B411520}"/>
          </ac:spMkLst>
        </pc:spChg>
        <pc:spChg chg="add mod">
          <ac:chgData name="Prof. WU Zhizheng (SDS)" userId="009cad31-bdfa-4dc3-8c87-591dc578fb9c" providerId="ADAL" clId="{FE501F23-3898-4B39-8FE0-33347950FE11}" dt="2023-03-18T10:28:01.061" v="1315" actId="1076"/>
          <ac:spMkLst>
            <pc:docMk/>
            <pc:sldMk cId="2126569343" sldId="272"/>
            <ac:spMk id="7" creationId="{4B0A5368-163F-40A9-85E9-6281250D3D29}"/>
          </ac:spMkLst>
        </pc:spChg>
        <pc:spChg chg="add mod">
          <ac:chgData name="Prof. WU Zhizheng (SDS)" userId="009cad31-bdfa-4dc3-8c87-591dc578fb9c" providerId="ADAL" clId="{FE501F23-3898-4B39-8FE0-33347950FE11}" dt="2023-03-18T10:28:43.868" v="1319" actId="1076"/>
          <ac:spMkLst>
            <pc:docMk/>
            <pc:sldMk cId="2126569343" sldId="272"/>
            <ac:spMk id="8" creationId="{0841B23B-D005-4FA6-8A91-7708671DD3A6}"/>
          </ac:spMkLst>
        </pc:spChg>
        <pc:spChg chg="add del mod">
          <ac:chgData name="Prof. WU Zhizheng (SDS)" userId="009cad31-bdfa-4dc3-8c87-591dc578fb9c" providerId="ADAL" clId="{FE501F23-3898-4B39-8FE0-33347950FE11}" dt="2023-03-18T10:28:22.972" v="1316" actId="478"/>
          <ac:spMkLst>
            <pc:docMk/>
            <pc:sldMk cId="2126569343" sldId="272"/>
            <ac:spMk id="12" creationId="{4DD111E9-9E16-42B3-A8D5-19F363C19CFF}"/>
          </ac:spMkLst>
        </pc:spChg>
        <pc:spChg chg="add mod">
          <ac:chgData name="Prof. WU Zhizheng (SDS)" userId="009cad31-bdfa-4dc3-8c87-591dc578fb9c" providerId="ADAL" clId="{FE501F23-3898-4B39-8FE0-33347950FE11}" dt="2023-03-18T10:28:01.061" v="1315" actId="1076"/>
          <ac:spMkLst>
            <pc:docMk/>
            <pc:sldMk cId="2126569343" sldId="272"/>
            <ac:spMk id="13" creationId="{02C09CCD-68FB-428E-A5AF-7B85EAC75EC8}"/>
          </ac:spMkLst>
        </pc:spChg>
        <pc:spChg chg="add mod">
          <ac:chgData name="Prof. WU Zhizheng (SDS)" userId="009cad31-bdfa-4dc3-8c87-591dc578fb9c" providerId="ADAL" clId="{FE501F23-3898-4B39-8FE0-33347950FE11}" dt="2023-03-18T12:01:38.108" v="1328" actId="207"/>
          <ac:spMkLst>
            <pc:docMk/>
            <pc:sldMk cId="2126569343" sldId="272"/>
            <ac:spMk id="16" creationId="{9AC1C5E4-3309-4FDA-8278-E0B6B1751C86}"/>
          </ac:spMkLst>
        </pc:spChg>
        <pc:spChg chg="add mod">
          <ac:chgData name="Prof. WU Zhizheng (SDS)" userId="009cad31-bdfa-4dc3-8c87-591dc578fb9c" providerId="ADAL" clId="{FE501F23-3898-4B39-8FE0-33347950FE11}" dt="2023-03-18T12:01:58.300" v="1334" actId="1076"/>
          <ac:spMkLst>
            <pc:docMk/>
            <pc:sldMk cId="2126569343" sldId="272"/>
            <ac:spMk id="20" creationId="{9058218F-8646-4ABA-B78A-83A981838283}"/>
          </ac:spMkLst>
        </pc:spChg>
        <pc:spChg chg="add mod">
          <ac:chgData name="Prof. WU Zhizheng (SDS)" userId="009cad31-bdfa-4dc3-8c87-591dc578fb9c" providerId="ADAL" clId="{FE501F23-3898-4B39-8FE0-33347950FE11}" dt="2023-03-18T12:02:12.237" v="1339" actId="14100"/>
          <ac:spMkLst>
            <pc:docMk/>
            <pc:sldMk cId="2126569343" sldId="272"/>
            <ac:spMk id="24" creationId="{EB37447C-8C72-46E8-8C19-D2E074E2972A}"/>
          </ac:spMkLst>
        </pc:spChg>
        <pc:spChg chg="add mod">
          <ac:chgData name="Prof. WU Zhizheng (SDS)" userId="009cad31-bdfa-4dc3-8c87-591dc578fb9c" providerId="ADAL" clId="{FE501F23-3898-4B39-8FE0-33347950FE11}" dt="2023-03-18T12:02:26.395" v="1343" actId="20577"/>
          <ac:spMkLst>
            <pc:docMk/>
            <pc:sldMk cId="2126569343" sldId="272"/>
            <ac:spMk id="25" creationId="{38278FD2-ED41-4376-A453-42F6F8EC703B}"/>
          </ac:spMkLst>
        </pc:spChg>
        <pc:spChg chg="add mod">
          <ac:chgData name="Prof. WU Zhizheng (SDS)" userId="009cad31-bdfa-4dc3-8c87-591dc578fb9c" providerId="ADAL" clId="{FE501F23-3898-4B39-8FE0-33347950FE11}" dt="2023-03-18T12:03:02.523" v="1365" actId="1076"/>
          <ac:spMkLst>
            <pc:docMk/>
            <pc:sldMk cId="2126569343" sldId="272"/>
            <ac:spMk id="30" creationId="{8F540A32-1474-4E1A-93DA-B60197B26AE2}"/>
          </ac:spMkLst>
        </pc:spChg>
        <pc:spChg chg="add mod">
          <ac:chgData name="Prof. WU Zhizheng (SDS)" userId="009cad31-bdfa-4dc3-8c87-591dc578fb9c" providerId="ADAL" clId="{FE501F23-3898-4B39-8FE0-33347950FE11}" dt="2023-03-18T12:03:16.004" v="1368" actId="1076"/>
          <ac:spMkLst>
            <pc:docMk/>
            <pc:sldMk cId="2126569343" sldId="272"/>
            <ac:spMk id="31" creationId="{57DDB40A-AD9D-4111-B5F9-D78BE02A884E}"/>
          </ac:spMkLst>
        </pc:spChg>
        <pc:picChg chg="add mod">
          <ac:chgData name="Prof. WU Zhizheng (SDS)" userId="009cad31-bdfa-4dc3-8c87-591dc578fb9c" providerId="ADAL" clId="{FE501F23-3898-4B39-8FE0-33347950FE11}" dt="2023-03-18T10:31:43.461" v="1323" actId="1076"/>
          <ac:picMkLst>
            <pc:docMk/>
            <pc:sldMk cId="2126569343" sldId="272"/>
            <ac:picMk id="15" creationId="{D9D62D9A-369E-4D3A-BF2E-886634C5E73E}"/>
          </ac:picMkLst>
        </pc:picChg>
        <pc:picChg chg="add mod">
          <ac:chgData name="Prof. WU Zhizheng (SDS)" userId="009cad31-bdfa-4dc3-8c87-591dc578fb9c" providerId="ADAL" clId="{FE501F23-3898-4B39-8FE0-33347950FE11}" dt="2023-03-18T12:01:48.700" v="1332" actId="1076"/>
          <ac:picMkLst>
            <pc:docMk/>
            <pc:sldMk cId="2126569343" sldId="272"/>
            <ac:picMk id="19" creationId="{4C3E2F8A-4386-4D11-8730-C40829121FE4}"/>
          </ac:picMkLst>
        </pc:picChg>
        <pc:picChg chg="add mod">
          <ac:chgData name="Prof. WU Zhizheng (SDS)" userId="009cad31-bdfa-4dc3-8c87-591dc578fb9c" providerId="ADAL" clId="{FE501F23-3898-4B39-8FE0-33347950FE11}" dt="2023-03-18T12:01:58.300" v="1334" actId="1076"/>
          <ac:picMkLst>
            <pc:docMk/>
            <pc:sldMk cId="2126569343" sldId="272"/>
            <ac:picMk id="23" creationId="{201AFD83-F378-4361-B7C7-E5EC7E5EB7AA}"/>
          </ac:picMkLst>
        </pc:picChg>
        <pc:cxnChg chg="add mod">
          <ac:chgData name="Prof. WU Zhizheng (SDS)" userId="009cad31-bdfa-4dc3-8c87-591dc578fb9c" providerId="ADAL" clId="{FE501F23-3898-4B39-8FE0-33347950FE11}" dt="2023-03-18T10:28:38.636" v="1318" actId="14100"/>
          <ac:cxnSpMkLst>
            <pc:docMk/>
            <pc:sldMk cId="2126569343" sldId="272"/>
            <ac:cxnSpMk id="5" creationId="{69A17A58-B826-4EC9-9168-79FB3E7FC94F}"/>
          </ac:cxnSpMkLst>
        </pc:cxnChg>
        <pc:cxnChg chg="add mod">
          <ac:chgData name="Prof. WU Zhizheng (SDS)" userId="009cad31-bdfa-4dc3-8c87-591dc578fb9c" providerId="ADAL" clId="{FE501F23-3898-4B39-8FE0-33347950FE11}" dt="2023-03-18T10:28:01.061" v="1315" actId="1076"/>
          <ac:cxnSpMkLst>
            <pc:docMk/>
            <pc:sldMk cId="2126569343" sldId="272"/>
            <ac:cxnSpMk id="6" creationId="{3D214470-132F-4E75-9DC3-89DCB6593241}"/>
          </ac:cxnSpMkLst>
        </pc:cxnChg>
        <pc:cxnChg chg="add mod">
          <ac:chgData name="Prof. WU Zhizheng (SDS)" userId="009cad31-bdfa-4dc3-8c87-591dc578fb9c" providerId="ADAL" clId="{FE501F23-3898-4B39-8FE0-33347950FE11}" dt="2023-03-18T10:28:01.061" v="1315" actId="1076"/>
          <ac:cxnSpMkLst>
            <pc:docMk/>
            <pc:sldMk cId="2126569343" sldId="272"/>
            <ac:cxnSpMk id="9" creationId="{9C42D4CC-7548-425D-A316-935E951F1703}"/>
          </ac:cxnSpMkLst>
        </pc:cxnChg>
        <pc:cxnChg chg="add mod">
          <ac:chgData name="Prof. WU Zhizheng (SDS)" userId="009cad31-bdfa-4dc3-8c87-591dc578fb9c" providerId="ADAL" clId="{FE501F23-3898-4B39-8FE0-33347950FE11}" dt="2023-03-18T10:28:01.061" v="1315" actId="1076"/>
          <ac:cxnSpMkLst>
            <pc:docMk/>
            <pc:sldMk cId="2126569343" sldId="272"/>
            <ac:cxnSpMk id="10" creationId="{6238ECA8-3FF3-443F-B8C9-77915C87797F}"/>
          </ac:cxnSpMkLst>
        </pc:cxnChg>
        <pc:cxnChg chg="add mod">
          <ac:chgData name="Prof. WU Zhizheng (SDS)" userId="009cad31-bdfa-4dc3-8c87-591dc578fb9c" providerId="ADAL" clId="{FE501F23-3898-4B39-8FE0-33347950FE11}" dt="2023-03-18T10:28:01.061" v="1315" actId="1076"/>
          <ac:cxnSpMkLst>
            <pc:docMk/>
            <pc:sldMk cId="2126569343" sldId="272"/>
            <ac:cxnSpMk id="11" creationId="{C64002CA-D670-4BC3-94B5-5F1CEA537900}"/>
          </ac:cxnSpMkLst>
        </pc:cxnChg>
        <pc:cxnChg chg="add mod">
          <ac:chgData name="Prof. WU Zhizheng (SDS)" userId="009cad31-bdfa-4dc3-8c87-591dc578fb9c" providerId="ADAL" clId="{FE501F23-3898-4B39-8FE0-33347950FE11}" dt="2023-03-18T12:02:42.227" v="1346" actId="692"/>
          <ac:cxnSpMkLst>
            <pc:docMk/>
            <pc:sldMk cId="2126569343" sldId="272"/>
            <ac:cxnSpMk id="17" creationId="{176F1A21-F186-47A2-9E5E-EE2486110D77}"/>
          </ac:cxnSpMkLst>
        </pc:cxnChg>
        <pc:cxnChg chg="add mod">
          <ac:chgData name="Prof. WU Zhizheng (SDS)" userId="009cad31-bdfa-4dc3-8c87-591dc578fb9c" providerId="ADAL" clId="{FE501F23-3898-4B39-8FE0-33347950FE11}" dt="2023-03-18T12:01:20.676" v="1325" actId="1076"/>
          <ac:cxnSpMkLst>
            <pc:docMk/>
            <pc:sldMk cId="2126569343" sldId="272"/>
            <ac:cxnSpMk id="18" creationId="{8D917F9B-F9E0-4E51-BD7E-BF583334EEDA}"/>
          </ac:cxnSpMkLst>
        </pc:cxnChg>
        <pc:cxnChg chg="add mod">
          <ac:chgData name="Prof. WU Zhizheng (SDS)" userId="009cad31-bdfa-4dc3-8c87-591dc578fb9c" providerId="ADAL" clId="{FE501F23-3898-4B39-8FE0-33347950FE11}" dt="2023-03-18T12:02:42.227" v="1346" actId="692"/>
          <ac:cxnSpMkLst>
            <pc:docMk/>
            <pc:sldMk cId="2126569343" sldId="272"/>
            <ac:cxnSpMk id="21" creationId="{B628A923-3B99-4CF6-997F-53FB9BEDDED4}"/>
          </ac:cxnSpMkLst>
        </pc:cxnChg>
        <pc:cxnChg chg="add mod">
          <ac:chgData name="Prof. WU Zhizheng (SDS)" userId="009cad31-bdfa-4dc3-8c87-591dc578fb9c" providerId="ADAL" clId="{FE501F23-3898-4B39-8FE0-33347950FE11}" dt="2023-03-18T12:01:58.300" v="1334" actId="1076"/>
          <ac:cxnSpMkLst>
            <pc:docMk/>
            <pc:sldMk cId="2126569343" sldId="272"/>
            <ac:cxnSpMk id="22" creationId="{B73B8C39-0228-4285-AF65-0D2DF4C90936}"/>
          </ac:cxnSpMkLst>
        </pc:cxnChg>
      </pc:sldChg>
      <pc:sldChg chg="modSp add del">
        <pc:chgData name="Prof. WU Zhizheng (SDS)" userId="009cad31-bdfa-4dc3-8c87-591dc578fb9c" providerId="ADAL" clId="{FE501F23-3898-4B39-8FE0-33347950FE11}" dt="2023-03-19T03:42:00.133" v="2791" actId="2696"/>
        <pc:sldMkLst>
          <pc:docMk/>
          <pc:sldMk cId="2328817234" sldId="273"/>
        </pc:sldMkLst>
        <pc:spChg chg="mod">
          <ac:chgData name="Prof. WU Zhizheng (SDS)" userId="009cad31-bdfa-4dc3-8c87-591dc578fb9c" providerId="ADAL" clId="{FE501F23-3898-4B39-8FE0-33347950FE11}" dt="2023-03-18T13:36:49.255" v="2114"/>
          <ac:spMkLst>
            <pc:docMk/>
            <pc:sldMk cId="2328817234" sldId="273"/>
            <ac:spMk id="2" creationId="{727CAC24-A25D-47F7-BA09-6326019E4422}"/>
          </ac:spMkLst>
        </pc:spChg>
        <pc:spChg chg="mod">
          <ac:chgData name="Prof. WU Zhizheng (SDS)" userId="009cad31-bdfa-4dc3-8c87-591dc578fb9c" providerId="ADAL" clId="{FE501F23-3898-4B39-8FE0-33347950FE11}" dt="2023-03-18T12:09:14.366" v="1393" actId="20577"/>
          <ac:spMkLst>
            <pc:docMk/>
            <pc:sldMk cId="2328817234" sldId="273"/>
            <ac:spMk id="3" creationId="{F8C9B6CD-FC68-4706-A801-8103E3794378}"/>
          </ac:spMkLst>
        </pc:spChg>
      </pc:sldChg>
      <pc:sldChg chg="addSp delSp modSp add">
        <pc:chgData name="Prof. WU Zhizheng (SDS)" userId="009cad31-bdfa-4dc3-8c87-591dc578fb9c" providerId="ADAL" clId="{FE501F23-3898-4B39-8FE0-33347950FE11}" dt="2023-03-19T04:28:03.328" v="2902" actId="1076"/>
        <pc:sldMkLst>
          <pc:docMk/>
          <pc:sldMk cId="3712387451" sldId="274"/>
        </pc:sldMkLst>
        <pc:spChg chg="mod">
          <ac:chgData name="Prof. WU Zhizheng (SDS)" userId="009cad31-bdfa-4dc3-8c87-591dc578fb9c" providerId="ADAL" clId="{FE501F23-3898-4B39-8FE0-33347950FE11}" dt="2023-03-18T13:36:43.470" v="2113"/>
          <ac:spMkLst>
            <pc:docMk/>
            <pc:sldMk cId="3712387451" sldId="274"/>
            <ac:spMk id="2" creationId="{727CAC24-A25D-47F7-BA09-6326019E4422}"/>
          </ac:spMkLst>
        </pc:spChg>
        <pc:spChg chg="del">
          <ac:chgData name="Prof. WU Zhizheng (SDS)" userId="009cad31-bdfa-4dc3-8c87-591dc578fb9c" providerId="ADAL" clId="{FE501F23-3898-4B39-8FE0-33347950FE11}" dt="2023-03-18T12:12:42.819" v="1395" actId="478"/>
          <ac:spMkLst>
            <pc:docMk/>
            <pc:sldMk cId="3712387451" sldId="274"/>
            <ac:spMk id="3" creationId="{F8C9B6CD-FC68-4706-A801-8103E3794378}"/>
          </ac:spMkLst>
        </pc:spChg>
        <pc:spChg chg="add del mod">
          <ac:chgData name="Prof. WU Zhizheng (SDS)" userId="009cad31-bdfa-4dc3-8c87-591dc578fb9c" providerId="ADAL" clId="{FE501F23-3898-4B39-8FE0-33347950FE11}" dt="2023-03-18T12:12:45.413" v="1396" actId="478"/>
          <ac:spMkLst>
            <pc:docMk/>
            <pc:sldMk cId="3712387451" sldId="274"/>
            <ac:spMk id="5" creationId="{32C07956-8331-44F6-AEC2-E8B784FE769B}"/>
          </ac:spMkLst>
        </pc:spChg>
        <pc:spChg chg="add mod">
          <ac:chgData name="Prof. WU Zhizheng (SDS)" userId="009cad31-bdfa-4dc3-8c87-591dc578fb9c" providerId="ADAL" clId="{FE501F23-3898-4B39-8FE0-33347950FE11}" dt="2023-03-18T12:14:04.909" v="1400" actId="1076"/>
          <ac:spMkLst>
            <pc:docMk/>
            <pc:sldMk cId="3712387451" sldId="274"/>
            <ac:spMk id="6" creationId="{D7546C0F-948B-4879-85C5-E656974C45FD}"/>
          </ac:spMkLst>
        </pc:spChg>
        <pc:spChg chg="add mod">
          <ac:chgData name="Prof. WU Zhizheng (SDS)" userId="009cad31-bdfa-4dc3-8c87-591dc578fb9c" providerId="ADAL" clId="{FE501F23-3898-4B39-8FE0-33347950FE11}" dt="2023-03-18T12:14:04.909" v="1400" actId="1076"/>
          <ac:spMkLst>
            <pc:docMk/>
            <pc:sldMk cId="3712387451" sldId="274"/>
            <ac:spMk id="9" creationId="{6D77F93D-7F48-4148-9CB0-9411DED58B32}"/>
          </ac:spMkLst>
        </pc:spChg>
        <pc:spChg chg="add del mod">
          <ac:chgData name="Prof. WU Zhizheng (SDS)" userId="009cad31-bdfa-4dc3-8c87-591dc578fb9c" providerId="ADAL" clId="{FE501F23-3898-4B39-8FE0-33347950FE11}" dt="2023-03-18T12:17:52.080" v="1470" actId="478"/>
          <ac:spMkLst>
            <pc:docMk/>
            <pc:sldMk cId="3712387451" sldId="274"/>
            <ac:spMk id="10" creationId="{D53FD960-3F3B-4C30-A0CE-B68B67DC456C}"/>
          </ac:spMkLst>
        </pc:spChg>
        <pc:spChg chg="add mod">
          <ac:chgData name="Prof. WU Zhizheng (SDS)" userId="009cad31-bdfa-4dc3-8c87-591dc578fb9c" providerId="ADAL" clId="{FE501F23-3898-4B39-8FE0-33347950FE11}" dt="2023-03-18T12:14:46.965" v="1403" actId="1076"/>
          <ac:spMkLst>
            <pc:docMk/>
            <pc:sldMk cId="3712387451" sldId="274"/>
            <ac:spMk id="11" creationId="{97E6908A-1D41-4F62-AF27-2978D31B8C5A}"/>
          </ac:spMkLst>
        </pc:spChg>
        <pc:spChg chg="add del mod">
          <ac:chgData name="Prof. WU Zhizheng (SDS)" userId="009cad31-bdfa-4dc3-8c87-591dc578fb9c" providerId="ADAL" clId="{FE501F23-3898-4B39-8FE0-33347950FE11}" dt="2023-03-18T12:15:44.830" v="1420" actId="478"/>
          <ac:spMkLst>
            <pc:docMk/>
            <pc:sldMk cId="3712387451" sldId="274"/>
            <ac:spMk id="15" creationId="{233FBA45-6832-4D53-BA2D-EF7B31646754}"/>
          </ac:spMkLst>
        </pc:spChg>
        <pc:spChg chg="add mod">
          <ac:chgData name="Prof. WU Zhizheng (SDS)" userId="009cad31-bdfa-4dc3-8c87-591dc578fb9c" providerId="ADAL" clId="{FE501F23-3898-4B39-8FE0-33347950FE11}" dt="2023-03-18T12:15:57.246" v="1427" actId="20577"/>
          <ac:spMkLst>
            <pc:docMk/>
            <pc:sldMk cId="3712387451" sldId="274"/>
            <ac:spMk id="16" creationId="{7E8E716A-9DFB-4790-BC12-213B5458B9A8}"/>
          </ac:spMkLst>
        </pc:spChg>
        <pc:spChg chg="add mod">
          <ac:chgData name="Prof. WU Zhizheng (SDS)" userId="009cad31-bdfa-4dc3-8c87-591dc578fb9c" providerId="ADAL" clId="{FE501F23-3898-4B39-8FE0-33347950FE11}" dt="2023-03-18T12:15:52.893" v="1423" actId="1076"/>
          <ac:spMkLst>
            <pc:docMk/>
            <pc:sldMk cId="3712387451" sldId="274"/>
            <ac:spMk id="17" creationId="{E74B7777-744E-45AC-8487-1ABD5195CD9C}"/>
          </ac:spMkLst>
        </pc:spChg>
        <pc:spChg chg="add mod">
          <ac:chgData name="Prof. WU Zhizheng (SDS)" userId="009cad31-bdfa-4dc3-8c87-591dc578fb9c" providerId="ADAL" clId="{FE501F23-3898-4B39-8FE0-33347950FE11}" dt="2023-03-18T12:17:56.926" v="1472" actId="1076"/>
          <ac:spMkLst>
            <pc:docMk/>
            <pc:sldMk cId="3712387451" sldId="274"/>
            <ac:spMk id="25" creationId="{A0BDC573-4D3C-403E-BB63-444A6FFD7065}"/>
          </ac:spMkLst>
        </pc:spChg>
        <pc:picChg chg="add mod">
          <ac:chgData name="Prof. WU Zhizheng (SDS)" userId="009cad31-bdfa-4dc3-8c87-591dc578fb9c" providerId="ADAL" clId="{FE501F23-3898-4B39-8FE0-33347950FE11}" dt="2023-03-18T12:14:46.965" v="1403" actId="1076"/>
          <ac:picMkLst>
            <pc:docMk/>
            <pc:sldMk cId="3712387451" sldId="274"/>
            <ac:picMk id="14" creationId="{E56A0E9E-9843-4B64-9A50-E58292BDC5CA}"/>
          </ac:picMkLst>
        </pc:picChg>
        <pc:cxnChg chg="add mod">
          <ac:chgData name="Prof. WU Zhizheng (SDS)" userId="009cad31-bdfa-4dc3-8c87-591dc578fb9c" providerId="ADAL" clId="{FE501F23-3898-4B39-8FE0-33347950FE11}" dt="2023-03-18T12:14:04.909" v="1400" actId="1076"/>
          <ac:cxnSpMkLst>
            <pc:docMk/>
            <pc:sldMk cId="3712387451" sldId="274"/>
            <ac:cxnSpMk id="7" creationId="{2FD1E753-22FD-47FA-ABB1-26AAA5BFD5C0}"/>
          </ac:cxnSpMkLst>
        </pc:cxnChg>
        <pc:cxnChg chg="add mod">
          <ac:chgData name="Prof. WU Zhizheng (SDS)" userId="009cad31-bdfa-4dc3-8c87-591dc578fb9c" providerId="ADAL" clId="{FE501F23-3898-4B39-8FE0-33347950FE11}" dt="2023-03-18T12:14:04.909" v="1400" actId="1076"/>
          <ac:cxnSpMkLst>
            <pc:docMk/>
            <pc:sldMk cId="3712387451" sldId="274"/>
            <ac:cxnSpMk id="8" creationId="{30D0E1F2-54AD-4C3E-811C-1E18827272DC}"/>
          </ac:cxnSpMkLst>
        </pc:cxnChg>
        <pc:cxnChg chg="add mod">
          <ac:chgData name="Prof. WU Zhizheng (SDS)" userId="009cad31-bdfa-4dc3-8c87-591dc578fb9c" providerId="ADAL" clId="{FE501F23-3898-4B39-8FE0-33347950FE11}" dt="2023-03-18T12:14:46.965" v="1403" actId="1076"/>
          <ac:cxnSpMkLst>
            <pc:docMk/>
            <pc:sldMk cId="3712387451" sldId="274"/>
            <ac:cxnSpMk id="12" creationId="{F9DB825D-8077-4FD0-A094-72D130165E1C}"/>
          </ac:cxnSpMkLst>
        </pc:cxnChg>
        <pc:cxnChg chg="add mod">
          <ac:chgData name="Prof. WU Zhizheng (SDS)" userId="009cad31-bdfa-4dc3-8c87-591dc578fb9c" providerId="ADAL" clId="{FE501F23-3898-4B39-8FE0-33347950FE11}" dt="2023-03-18T12:14:46.965" v="1403" actId="1076"/>
          <ac:cxnSpMkLst>
            <pc:docMk/>
            <pc:sldMk cId="3712387451" sldId="274"/>
            <ac:cxnSpMk id="13" creationId="{C26FD3D8-0113-479E-9C8B-8480FBA5EBE0}"/>
          </ac:cxnSpMkLst>
        </pc:cxnChg>
        <pc:cxnChg chg="add mod">
          <ac:chgData name="Prof. WU Zhizheng (SDS)" userId="009cad31-bdfa-4dc3-8c87-591dc578fb9c" providerId="ADAL" clId="{FE501F23-3898-4B39-8FE0-33347950FE11}" dt="2023-03-18T12:17:30.806" v="1468" actId="692"/>
          <ac:cxnSpMkLst>
            <pc:docMk/>
            <pc:sldMk cId="3712387451" sldId="274"/>
            <ac:cxnSpMk id="19" creationId="{4D924D57-C1DE-4BE4-A8AD-DB31D98CCFB3}"/>
          </ac:cxnSpMkLst>
        </pc:cxnChg>
        <pc:cxnChg chg="add mod">
          <ac:chgData name="Prof. WU Zhizheng (SDS)" userId="009cad31-bdfa-4dc3-8c87-591dc578fb9c" providerId="ADAL" clId="{FE501F23-3898-4B39-8FE0-33347950FE11}" dt="2023-03-18T12:17:34.062" v="1469" actId="692"/>
          <ac:cxnSpMkLst>
            <pc:docMk/>
            <pc:sldMk cId="3712387451" sldId="274"/>
            <ac:cxnSpMk id="20" creationId="{B8032F0E-7733-4019-9BF0-56C6BDF531DF}"/>
          </ac:cxnSpMkLst>
        </pc:cxnChg>
        <pc:cxnChg chg="add mod">
          <ac:chgData name="Prof. WU Zhizheng (SDS)" userId="009cad31-bdfa-4dc3-8c87-591dc578fb9c" providerId="ADAL" clId="{FE501F23-3898-4B39-8FE0-33347950FE11}" dt="2023-03-19T04:28:03.328" v="2902" actId="1076"/>
          <ac:cxnSpMkLst>
            <pc:docMk/>
            <pc:sldMk cId="3712387451" sldId="274"/>
            <ac:cxnSpMk id="22" creationId="{73FE584D-8E96-41F5-B928-A61B2BEC41D0}"/>
          </ac:cxnSpMkLst>
        </pc:cxnChg>
        <pc:cxnChg chg="add mod">
          <ac:chgData name="Prof. WU Zhizheng (SDS)" userId="009cad31-bdfa-4dc3-8c87-591dc578fb9c" providerId="ADAL" clId="{FE501F23-3898-4B39-8FE0-33347950FE11}" dt="2023-03-18T12:17:20.334" v="1466" actId="692"/>
          <ac:cxnSpMkLst>
            <pc:docMk/>
            <pc:sldMk cId="3712387451" sldId="274"/>
            <ac:cxnSpMk id="23" creationId="{6D4FE06C-FA56-4754-BA97-2C20E198DD74}"/>
          </ac:cxnSpMkLst>
        </pc:cxnChg>
      </pc:sldChg>
      <pc:sldChg chg="addSp modSp add">
        <pc:chgData name="Prof. WU Zhizheng (SDS)" userId="009cad31-bdfa-4dc3-8c87-591dc578fb9c" providerId="ADAL" clId="{FE501F23-3898-4B39-8FE0-33347950FE11}" dt="2023-03-18T13:36:40.116" v="2112"/>
        <pc:sldMkLst>
          <pc:docMk/>
          <pc:sldMk cId="1696638471" sldId="275"/>
        </pc:sldMkLst>
        <pc:spChg chg="mod">
          <ac:chgData name="Prof. WU Zhizheng (SDS)" userId="009cad31-bdfa-4dc3-8c87-591dc578fb9c" providerId="ADAL" clId="{FE501F23-3898-4B39-8FE0-33347950FE11}" dt="2023-03-18T13:36:40.116" v="2112"/>
          <ac:spMkLst>
            <pc:docMk/>
            <pc:sldMk cId="1696638471" sldId="275"/>
            <ac:spMk id="2" creationId="{727CAC24-A25D-47F7-BA09-6326019E4422}"/>
          </ac:spMkLst>
        </pc:spChg>
        <pc:spChg chg="mod">
          <ac:chgData name="Prof. WU Zhizheng (SDS)" userId="009cad31-bdfa-4dc3-8c87-591dc578fb9c" providerId="ADAL" clId="{FE501F23-3898-4B39-8FE0-33347950FE11}" dt="2023-03-18T12:18:54.679" v="1482" actId="20577"/>
          <ac:spMkLst>
            <pc:docMk/>
            <pc:sldMk cId="1696638471" sldId="275"/>
            <ac:spMk id="6" creationId="{D7546C0F-948B-4879-85C5-E656974C45FD}"/>
          </ac:spMkLst>
        </pc:spChg>
        <pc:cxnChg chg="add mod">
          <ac:chgData name="Prof. WU Zhizheng (SDS)" userId="009cad31-bdfa-4dc3-8c87-591dc578fb9c" providerId="ADAL" clId="{FE501F23-3898-4B39-8FE0-33347950FE11}" dt="2023-03-18T12:18:18.230" v="1474" actId="14100"/>
          <ac:cxnSpMkLst>
            <pc:docMk/>
            <pc:sldMk cId="1696638471" sldId="275"/>
            <ac:cxnSpMk id="17" creationId="{3233991E-D34D-46A1-8FE3-9BF1659EBFD1}"/>
          </ac:cxnSpMkLst>
        </pc:cxnChg>
        <pc:cxnChg chg="add mod">
          <ac:chgData name="Prof. WU Zhizheng (SDS)" userId="009cad31-bdfa-4dc3-8c87-591dc578fb9c" providerId="ADAL" clId="{FE501F23-3898-4B39-8FE0-33347950FE11}" dt="2023-03-18T12:18:18.230" v="1474" actId="14100"/>
          <ac:cxnSpMkLst>
            <pc:docMk/>
            <pc:sldMk cId="1696638471" sldId="275"/>
            <ac:cxnSpMk id="18" creationId="{8C60601A-4065-45C5-90B8-5F28B2CE6336}"/>
          </ac:cxnSpMkLst>
        </pc:cxnChg>
        <pc:cxnChg chg="add mod">
          <ac:chgData name="Prof. WU Zhizheng (SDS)" userId="009cad31-bdfa-4dc3-8c87-591dc578fb9c" providerId="ADAL" clId="{FE501F23-3898-4B39-8FE0-33347950FE11}" dt="2023-03-18T12:18:18.230" v="1474" actId="14100"/>
          <ac:cxnSpMkLst>
            <pc:docMk/>
            <pc:sldMk cId="1696638471" sldId="275"/>
            <ac:cxnSpMk id="19" creationId="{300FE84D-92CC-480F-8760-4F65B9E11F7B}"/>
          </ac:cxnSpMkLst>
        </pc:cxnChg>
        <pc:cxnChg chg="add mod">
          <ac:chgData name="Prof. WU Zhizheng (SDS)" userId="009cad31-bdfa-4dc3-8c87-591dc578fb9c" providerId="ADAL" clId="{FE501F23-3898-4B39-8FE0-33347950FE11}" dt="2023-03-18T12:18:18.230" v="1474" actId="14100"/>
          <ac:cxnSpMkLst>
            <pc:docMk/>
            <pc:sldMk cId="1696638471" sldId="275"/>
            <ac:cxnSpMk id="20" creationId="{EF2A6B44-D7A2-40F4-A5E4-D534C851A394}"/>
          </ac:cxnSpMkLst>
        </pc:cxnChg>
      </pc:sldChg>
      <pc:sldChg chg="addSp delSp modSp add">
        <pc:chgData name="Prof. WU Zhizheng (SDS)" userId="009cad31-bdfa-4dc3-8c87-591dc578fb9c" providerId="ADAL" clId="{FE501F23-3898-4B39-8FE0-33347950FE11}" dt="2023-03-18T13:36:32.035" v="2111"/>
        <pc:sldMkLst>
          <pc:docMk/>
          <pc:sldMk cId="4287834314" sldId="276"/>
        </pc:sldMkLst>
        <pc:spChg chg="mod">
          <ac:chgData name="Prof. WU Zhizheng (SDS)" userId="009cad31-bdfa-4dc3-8c87-591dc578fb9c" providerId="ADAL" clId="{FE501F23-3898-4B39-8FE0-33347950FE11}" dt="2023-03-18T13:36:32.035" v="2111"/>
          <ac:spMkLst>
            <pc:docMk/>
            <pc:sldMk cId="4287834314" sldId="276"/>
            <ac:spMk id="2" creationId="{20DC9C96-BC09-440F-A234-E3143E169AB2}"/>
          </ac:spMkLst>
        </pc:spChg>
        <pc:spChg chg="del">
          <ac:chgData name="Prof. WU Zhizheng (SDS)" userId="009cad31-bdfa-4dc3-8c87-591dc578fb9c" providerId="ADAL" clId="{FE501F23-3898-4B39-8FE0-33347950FE11}" dt="2023-03-18T12:51:28.048" v="1484" actId="478"/>
          <ac:spMkLst>
            <pc:docMk/>
            <pc:sldMk cId="4287834314" sldId="276"/>
            <ac:spMk id="3" creationId="{47622633-D690-4E6C-8A8E-EDEFAB319A6D}"/>
          </ac:spMkLst>
        </pc:spChg>
        <pc:spChg chg="add mod">
          <ac:chgData name="Prof. WU Zhizheng (SDS)" userId="009cad31-bdfa-4dc3-8c87-591dc578fb9c" providerId="ADAL" clId="{FE501F23-3898-4B39-8FE0-33347950FE11}" dt="2023-03-18T12:52:15.300" v="1538" actId="1076"/>
          <ac:spMkLst>
            <pc:docMk/>
            <pc:sldMk cId="4287834314" sldId="276"/>
            <ac:spMk id="4" creationId="{5297010E-BF1C-470C-A4FD-58809D21319C}"/>
          </ac:spMkLst>
        </pc:spChg>
      </pc:sldChg>
      <pc:sldChg chg="modSp add del">
        <pc:chgData name="Prof. WU Zhizheng (SDS)" userId="009cad31-bdfa-4dc3-8c87-591dc578fb9c" providerId="ADAL" clId="{FE501F23-3898-4B39-8FE0-33347950FE11}" dt="2023-03-19T04:30:39.424" v="2940" actId="2696"/>
        <pc:sldMkLst>
          <pc:docMk/>
          <pc:sldMk cId="1020012194" sldId="277"/>
        </pc:sldMkLst>
        <pc:spChg chg="mod">
          <ac:chgData name="Prof. WU Zhizheng (SDS)" userId="009cad31-bdfa-4dc3-8c87-591dc578fb9c" providerId="ADAL" clId="{FE501F23-3898-4B39-8FE0-33347950FE11}" dt="2023-03-18T13:28:31.427" v="1937" actId="20577"/>
          <ac:spMkLst>
            <pc:docMk/>
            <pc:sldMk cId="1020012194" sldId="277"/>
            <ac:spMk id="2" creationId="{FCC123F2-3BE8-4B74-BBFC-86985E738249}"/>
          </ac:spMkLst>
        </pc:spChg>
        <pc:spChg chg="mod">
          <ac:chgData name="Prof. WU Zhizheng (SDS)" userId="009cad31-bdfa-4dc3-8c87-591dc578fb9c" providerId="ADAL" clId="{FE501F23-3898-4B39-8FE0-33347950FE11}" dt="2023-03-18T13:30:00.878" v="2068" actId="20577"/>
          <ac:spMkLst>
            <pc:docMk/>
            <pc:sldMk cId="1020012194" sldId="277"/>
            <ac:spMk id="3" creationId="{DD0A0789-00FB-4C42-A7A8-3D99766658E0}"/>
          </ac:spMkLst>
        </pc:spChg>
      </pc:sldChg>
      <pc:sldChg chg="add del">
        <pc:chgData name="Prof. WU Zhizheng (SDS)" userId="009cad31-bdfa-4dc3-8c87-591dc578fb9c" providerId="ADAL" clId="{FE501F23-3898-4B39-8FE0-33347950FE11}" dt="2023-03-18T13:07:53.531" v="1665" actId="2696"/>
        <pc:sldMkLst>
          <pc:docMk/>
          <pc:sldMk cId="2885893805" sldId="278"/>
        </pc:sldMkLst>
      </pc:sldChg>
      <pc:sldChg chg="addSp delSp modSp add modAnim">
        <pc:chgData name="Prof. WU Zhizheng (SDS)" userId="009cad31-bdfa-4dc3-8c87-591dc578fb9c" providerId="ADAL" clId="{FE501F23-3898-4B39-8FE0-33347950FE11}" dt="2023-03-18T14:20:09.766" v="2513"/>
        <pc:sldMkLst>
          <pc:docMk/>
          <pc:sldMk cId="1446242143" sldId="279"/>
        </pc:sldMkLst>
        <pc:spChg chg="mod">
          <ac:chgData name="Prof. WU Zhizheng (SDS)" userId="009cad31-bdfa-4dc3-8c87-591dc578fb9c" providerId="ADAL" clId="{FE501F23-3898-4B39-8FE0-33347950FE11}" dt="2023-03-18T12:56:20.935" v="1569" actId="20577"/>
          <ac:spMkLst>
            <pc:docMk/>
            <pc:sldMk cId="1446242143" sldId="279"/>
            <ac:spMk id="2" creationId="{41BA05A3-E369-4603-B011-0B1498540D8F}"/>
          </ac:spMkLst>
        </pc:spChg>
        <pc:spChg chg="del mod">
          <ac:chgData name="Prof. WU Zhizheng (SDS)" userId="009cad31-bdfa-4dc3-8c87-591dc578fb9c" providerId="ADAL" clId="{FE501F23-3898-4B39-8FE0-33347950FE11}" dt="2023-03-18T14:13:09.448" v="2307" actId="478"/>
          <ac:spMkLst>
            <pc:docMk/>
            <pc:sldMk cId="1446242143" sldId="279"/>
            <ac:spMk id="3" creationId="{4B5FCF7F-8D30-4C14-BB2E-331F9EBDDFFE}"/>
          </ac:spMkLst>
        </pc:spChg>
        <pc:spChg chg="add del mod">
          <ac:chgData name="Prof. WU Zhizheng (SDS)" userId="009cad31-bdfa-4dc3-8c87-591dc578fb9c" providerId="ADAL" clId="{FE501F23-3898-4B39-8FE0-33347950FE11}" dt="2023-03-18T14:13:12.180" v="2308" actId="478"/>
          <ac:spMkLst>
            <pc:docMk/>
            <pc:sldMk cId="1446242143" sldId="279"/>
            <ac:spMk id="5" creationId="{C950149B-CD78-4BB8-9417-A68BC390DA80}"/>
          </ac:spMkLst>
        </pc:spChg>
        <pc:spChg chg="add mod">
          <ac:chgData name="Prof. WU Zhizheng (SDS)" userId="009cad31-bdfa-4dc3-8c87-591dc578fb9c" providerId="ADAL" clId="{FE501F23-3898-4B39-8FE0-33347950FE11}" dt="2023-03-18T14:19:40.459" v="2509" actId="2711"/>
          <ac:spMkLst>
            <pc:docMk/>
            <pc:sldMk cId="1446242143" sldId="279"/>
            <ac:spMk id="6" creationId="{51CCFCD9-5DE7-40EE-A9F8-8BA8A818D44F}"/>
          </ac:spMkLst>
        </pc:spChg>
        <pc:spChg chg="add mod">
          <ac:chgData name="Prof. WU Zhizheng (SDS)" userId="009cad31-bdfa-4dc3-8c87-591dc578fb9c" providerId="ADAL" clId="{FE501F23-3898-4B39-8FE0-33347950FE11}" dt="2023-03-18T14:19:33.511" v="2508" actId="113"/>
          <ac:spMkLst>
            <pc:docMk/>
            <pc:sldMk cId="1446242143" sldId="279"/>
            <ac:spMk id="7" creationId="{05B8DF03-DF15-472E-BF67-9CD2C168B675}"/>
          </ac:spMkLst>
        </pc:spChg>
        <pc:spChg chg="add mod">
          <ac:chgData name="Prof. WU Zhizheng (SDS)" userId="009cad31-bdfa-4dc3-8c87-591dc578fb9c" providerId="ADAL" clId="{FE501F23-3898-4B39-8FE0-33347950FE11}" dt="2023-03-18T14:19:16.934" v="2505" actId="1076"/>
          <ac:spMkLst>
            <pc:docMk/>
            <pc:sldMk cId="1446242143" sldId="279"/>
            <ac:spMk id="8" creationId="{98B83728-6821-4F77-8D4B-2FE5BD1C9EF0}"/>
          </ac:spMkLst>
        </pc:spChg>
        <pc:spChg chg="add mod">
          <ac:chgData name="Prof. WU Zhizheng (SDS)" userId="009cad31-bdfa-4dc3-8c87-591dc578fb9c" providerId="ADAL" clId="{FE501F23-3898-4B39-8FE0-33347950FE11}" dt="2023-03-18T14:19:16.934" v="2505" actId="1076"/>
          <ac:spMkLst>
            <pc:docMk/>
            <pc:sldMk cId="1446242143" sldId="279"/>
            <ac:spMk id="9" creationId="{155DD5D8-6280-4DE8-BDD1-C3A20178B9DC}"/>
          </ac:spMkLst>
        </pc:spChg>
        <pc:spChg chg="add mod">
          <ac:chgData name="Prof. WU Zhizheng (SDS)" userId="009cad31-bdfa-4dc3-8c87-591dc578fb9c" providerId="ADAL" clId="{FE501F23-3898-4B39-8FE0-33347950FE11}" dt="2023-03-18T14:19:26.198" v="2507" actId="1076"/>
          <ac:spMkLst>
            <pc:docMk/>
            <pc:sldMk cId="1446242143" sldId="279"/>
            <ac:spMk id="10" creationId="{86CFFC2B-5097-45C9-8BEE-57D401EEA48A}"/>
          </ac:spMkLst>
        </pc:spChg>
      </pc:sldChg>
      <pc:sldChg chg="addSp modSp add">
        <pc:chgData name="Prof. WU Zhizheng (SDS)" userId="009cad31-bdfa-4dc3-8c87-591dc578fb9c" providerId="ADAL" clId="{FE501F23-3898-4B39-8FE0-33347950FE11}" dt="2023-03-18T13:42:20.070" v="2275" actId="14100"/>
        <pc:sldMkLst>
          <pc:docMk/>
          <pc:sldMk cId="1648467408" sldId="280"/>
        </pc:sldMkLst>
        <pc:spChg chg="mod">
          <ac:chgData name="Prof. WU Zhizheng (SDS)" userId="009cad31-bdfa-4dc3-8c87-591dc578fb9c" providerId="ADAL" clId="{FE501F23-3898-4B39-8FE0-33347950FE11}" dt="2023-03-18T13:40:21.396" v="2144" actId="6549"/>
          <ac:spMkLst>
            <pc:docMk/>
            <pc:sldMk cId="1648467408" sldId="280"/>
            <ac:spMk id="2" creationId="{9FE51574-0BCF-454B-A255-820718F1D6C1}"/>
          </ac:spMkLst>
        </pc:spChg>
        <pc:spChg chg="mod">
          <ac:chgData name="Prof. WU Zhizheng (SDS)" userId="009cad31-bdfa-4dc3-8c87-591dc578fb9c" providerId="ADAL" clId="{FE501F23-3898-4B39-8FE0-33347950FE11}" dt="2023-03-18T13:42:20.070" v="2275" actId="14100"/>
          <ac:spMkLst>
            <pc:docMk/>
            <pc:sldMk cId="1648467408" sldId="280"/>
            <ac:spMk id="3" creationId="{E4842C91-2566-4D9D-846D-827362BF21BE}"/>
          </ac:spMkLst>
        </pc:spChg>
        <pc:picChg chg="add mod">
          <ac:chgData name="Prof. WU Zhizheng (SDS)" userId="009cad31-bdfa-4dc3-8c87-591dc578fb9c" providerId="ADAL" clId="{FE501F23-3898-4B39-8FE0-33347950FE11}" dt="2023-03-18T13:39:27.134" v="2139" actId="1076"/>
          <ac:picMkLst>
            <pc:docMk/>
            <pc:sldMk cId="1648467408" sldId="280"/>
            <ac:picMk id="1026" creationId="{5CDEFF71-C52C-4557-A05C-EEE3F46A8683}"/>
          </ac:picMkLst>
        </pc:picChg>
      </pc:sldChg>
      <pc:sldChg chg="modSp add">
        <pc:chgData name="Prof. WU Zhizheng (SDS)" userId="009cad31-bdfa-4dc3-8c87-591dc578fb9c" providerId="ADAL" clId="{FE501F23-3898-4B39-8FE0-33347950FE11}" dt="2023-03-19T03:43:34.784" v="2864" actId="20577"/>
        <pc:sldMkLst>
          <pc:docMk/>
          <pc:sldMk cId="796014801" sldId="281"/>
        </pc:sldMkLst>
        <pc:spChg chg="mod">
          <ac:chgData name="Prof. WU Zhizheng (SDS)" userId="009cad31-bdfa-4dc3-8c87-591dc578fb9c" providerId="ADAL" clId="{FE501F23-3898-4B39-8FE0-33347950FE11}" dt="2023-03-19T03:43:34.784" v="2864" actId="20577"/>
          <ac:spMkLst>
            <pc:docMk/>
            <pc:sldMk cId="796014801" sldId="281"/>
            <ac:spMk id="3" creationId="{EA11C6C8-7BD4-4C49-95AF-35F4E16D33A6}"/>
          </ac:spMkLst>
        </pc:spChg>
      </pc:sldChg>
      <pc:sldChg chg="add">
        <pc:chgData name="Prof. WU Zhizheng (SDS)" userId="009cad31-bdfa-4dc3-8c87-591dc578fb9c" providerId="ADAL" clId="{FE501F23-3898-4B39-8FE0-33347950FE11}" dt="2023-03-18T14:13:06.103" v="2306"/>
        <pc:sldMkLst>
          <pc:docMk/>
          <pc:sldMk cId="2641093642" sldId="282"/>
        </pc:sldMkLst>
      </pc:sldChg>
      <pc:sldChg chg="addSp delSp modSp add setBg modAnim">
        <pc:chgData name="Prof. WU Zhizheng (SDS)" userId="009cad31-bdfa-4dc3-8c87-591dc578fb9c" providerId="ADAL" clId="{FE501F23-3898-4B39-8FE0-33347950FE11}" dt="2023-03-19T04:12:24.528" v="2896"/>
        <pc:sldMkLst>
          <pc:docMk/>
          <pc:sldMk cId="261680724" sldId="283"/>
        </pc:sldMkLst>
        <pc:spChg chg="mod">
          <ac:chgData name="Prof. WU Zhizheng (SDS)" userId="009cad31-bdfa-4dc3-8c87-591dc578fb9c" providerId="ADAL" clId="{FE501F23-3898-4B39-8FE0-33347950FE11}" dt="2023-03-19T03:34:47.739" v="2738" actId="20577"/>
          <ac:spMkLst>
            <pc:docMk/>
            <pc:sldMk cId="261680724" sldId="283"/>
            <ac:spMk id="2" creationId="{3A11C9DD-426C-4B73-8409-2C0CB89ECE49}"/>
          </ac:spMkLst>
        </pc:spChg>
        <pc:spChg chg="del">
          <ac:chgData name="Prof. WU Zhizheng (SDS)" userId="009cad31-bdfa-4dc3-8c87-591dc578fb9c" providerId="ADAL" clId="{FE501F23-3898-4B39-8FE0-33347950FE11}" dt="2023-03-19T03:34:50.630" v="2739" actId="478"/>
          <ac:spMkLst>
            <pc:docMk/>
            <pc:sldMk cId="261680724" sldId="283"/>
            <ac:spMk id="3" creationId="{80CC2D21-C07D-4E62-A693-C1E9F6105343}"/>
          </ac:spMkLst>
        </pc:spChg>
        <pc:picChg chg="add del mod">
          <ac:chgData name="Prof. WU Zhizheng (SDS)" userId="009cad31-bdfa-4dc3-8c87-591dc578fb9c" providerId="ADAL" clId="{FE501F23-3898-4B39-8FE0-33347950FE11}" dt="2023-03-19T03:16:54.179" v="2595" actId="478"/>
          <ac:picMkLst>
            <pc:docMk/>
            <pc:sldMk cId="261680724" sldId="283"/>
            <ac:picMk id="4" creationId="{15402268-7E15-57E7-1C81-CFB71EE6A45D}"/>
          </ac:picMkLst>
        </pc:picChg>
        <pc:picChg chg="add del">
          <ac:chgData name="Prof. WU Zhizheng (SDS)" userId="009cad31-bdfa-4dc3-8c87-591dc578fb9c" providerId="ADAL" clId="{FE501F23-3898-4B39-8FE0-33347950FE11}" dt="2023-03-19T03:17:21.482" v="2597" actId="478"/>
          <ac:picMkLst>
            <pc:docMk/>
            <pc:sldMk cId="261680724" sldId="283"/>
            <ac:picMk id="5" creationId="{15402268-7E15-57E7-1C81-CFB71EE6A45D}"/>
          </ac:picMkLst>
        </pc:picChg>
        <pc:picChg chg="add mod">
          <ac:chgData name="Prof. WU Zhizheng (SDS)" userId="009cad31-bdfa-4dc3-8c87-591dc578fb9c" providerId="ADAL" clId="{FE501F23-3898-4B39-8FE0-33347950FE11}" dt="2023-03-19T03:34:56.573" v="2741" actId="1076"/>
          <ac:picMkLst>
            <pc:docMk/>
            <pc:sldMk cId="261680724" sldId="283"/>
            <ac:picMk id="6" creationId="{E42B4F11-2252-4501-9FB6-8FF330D1051D}"/>
          </ac:picMkLst>
        </pc:picChg>
      </pc:sldChg>
      <pc:sldChg chg="add del">
        <pc:chgData name="Prof. WU Zhizheng (SDS)" userId="009cad31-bdfa-4dc3-8c87-591dc578fb9c" providerId="ADAL" clId="{FE501F23-3898-4B39-8FE0-33347950FE11}" dt="2023-03-19T03:20:45.477" v="2614" actId="2696"/>
        <pc:sldMkLst>
          <pc:docMk/>
          <pc:sldMk cId="3384769990" sldId="484"/>
        </pc:sldMkLst>
      </pc:sldChg>
      <pc:sldChg chg="addSp delSp modSp add modAnim">
        <pc:chgData name="Prof. WU Zhizheng (SDS)" userId="009cad31-bdfa-4dc3-8c87-591dc578fb9c" providerId="ADAL" clId="{FE501F23-3898-4B39-8FE0-33347950FE11}" dt="2023-03-19T03:31:03.122" v="2666"/>
        <pc:sldMkLst>
          <pc:docMk/>
          <pc:sldMk cId="95856550" sldId="485"/>
        </pc:sldMkLst>
        <pc:spChg chg="mod">
          <ac:chgData name="Prof. WU Zhizheng (SDS)" userId="009cad31-bdfa-4dc3-8c87-591dc578fb9c" providerId="ADAL" clId="{FE501F23-3898-4B39-8FE0-33347950FE11}" dt="2023-03-19T03:24:26.829" v="2633" actId="20577"/>
          <ac:spMkLst>
            <pc:docMk/>
            <pc:sldMk cId="95856550" sldId="485"/>
            <ac:spMk id="2" creationId="{D2659E44-00E7-4992-9456-408AACE7309E}"/>
          </ac:spMkLst>
        </pc:spChg>
        <pc:spChg chg="del">
          <ac:chgData name="Prof. WU Zhizheng (SDS)" userId="009cad31-bdfa-4dc3-8c87-591dc578fb9c" providerId="ADAL" clId="{FE501F23-3898-4B39-8FE0-33347950FE11}" dt="2023-03-19T03:25:28.103" v="2635" actId="478"/>
          <ac:spMkLst>
            <pc:docMk/>
            <pc:sldMk cId="95856550" sldId="485"/>
            <ac:spMk id="3" creationId="{48AA386D-88C0-4A22-A32F-DF417A1EF9DD}"/>
          </ac:spMkLst>
        </pc:spChg>
        <pc:spChg chg="add mod">
          <ac:chgData name="Prof. WU Zhizheng (SDS)" userId="009cad31-bdfa-4dc3-8c87-591dc578fb9c" providerId="ADAL" clId="{FE501F23-3898-4B39-8FE0-33347950FE11}" dt="2023-03-19T03:29:58.374" v="2659" actId="692"/>
          <ac:spMkLst>
            <pc:docMk/>
            <pc:sldMk cId="95856550" sldId="485"/>
            <ac:spMk id="7" creationId="{EDFE24C6-8B6A-492B-9756-84325F188D90}"/>
          </ac:spMkLst>
        </pc:spChg>
        <pc:spChg chg="add mod">
          <ac:chgData name="Prof. WU Zhizheng (SDS)" userId="009cad31-bdfa-4dc3-8c87-591dc578fb9c" providerId="ADAL" clId="{FE501F23-3898-4B39-8FE0-33347950FE11}" dt="2023-03-19T03:30:57.477" v="2665" actId="1076"/>
          <ac:spMkLst>
            <pc:docMk/>
            <pc:sldMk cId="95856550" sldId="485"/>
            <ac:spMk id="10" creationId="{7114CDAE-8550-49CF-880A-39779D566FCF}"/>
          </ac:spMkLst>
        </pc:spChg>
        <pc:picChg chg="add mod">
          <ac:chgData name="Prof. WU Zhizheng (SDS)" userId="009cad31-bdfa-4dc3-8c87-591dc578fb9c" providerId="ADAL" clId="{FE501F23-3898-4B39-8FE0-33347950FE11}" dt="2023-03-19T03:25:36.852" v="2638" actId="1076"/>
          <ac:picMkLst>
            <pc:docMk/>
            <pc:sldMk cId="95856550" sldId="485"/>
            <ac:picMk id="4" creationId="{851DABDD-AF75-4343-B6A7-FD2FDF2ABA7A}"/>
          </ac:picMkLst>
        </pc:picChg>
        <pc:picChg chg="add mod">
          <ac:chgData name="Prof. WU Zhizheng (SDS)" userId="009cad31-bdfa-4dc3-8c87-591dc578fb9c" providerId="ADAL" clId="{FE501F23-3898-4B39-8FE0-33347950FE11}" dt="2023-03-19T03:25:57.020" v="2641" actId="1076"/>
          <ac:picMkLst>
            <pc:docMk/>
            <pc:sldMk cId="95856550" sldId="485"/>
            <ac:picMk id="5" creationId="{CDB2B89E-4008-474E-B28F-E37B748189FE}"/>
          </ac:picMkLst>
        </pc:picChg>
        <pc:picChg chg="add del mod">
          <ac:chgData name="Prof. WU Zhizheng (SDS)" userId="009cad31-bdfa-4dc3-8c87-591dc578fb9c" providerId="ADAL" clId="{FE501F23-3898-4B39-8FE0-33347950FE11}" dt="2023-03-19T03:28:01.378" v="2645" actId="478"/>
          <ac:picMkLst>
            <pc:docMk/>
            <pc:sldMk cId="95856550" sldId="485"/>
            <ac:picMk id="6" creationId="{11F561AE-E0C0-4798-921C-FBFA7E57F88F}"/>
          </ac:picMkLst>
        </pc:picChg>
        <pc:picChg chg="add mod">
          <ac:chgData name="Prof. WU Zhizheng (SDS)" userId="009cad31-bdfa-4dc3-8c87-591dc578fb9c" providerId="ADAL" clId="{FE501F23-3898-4B39-8FE0-33347950FE11}" dt="2023-03-19T03:28:24.780" v="2651" actId="1076"/>
          <ac:picMkLst>
            <pc:docMk/>
            <pc:sldMk cId="95856550" sldId="485"/>
            <ac:picMk id="8" creationId="{E67F9CCC-1D71-406F-9859-CFEDBAE7A4AA}"/>
          </ac:picMkLst>
        </pc:picChg>
        <pc:picChg chg="add mod">
          <ac:chgData name="Prof. WU Zhizheng (SDS)" userId="009cad31-bdfa-4dc3-8c87-591dc578fb9c" providerId="ADAL" clId="{FE501F23-3898-4B39-8FE0-33347950FE11}" dt="2023-03-19T03:28:10.548" v="2649" actId="1076"/>
          <ac:picMkLst>
            <pc:docMk/>
            <pc:sldMk cId="95856550" sldId="485"/>
            <ac:picMk id="2050" creationId="{601A3AEF-A5FF-4A8A-A446-E5A5FD1EFDF6}"/>
          </ac:picMkLst>
        </pc:picChg>
      </pc:sldChg>
      <pc:sldChg chg="addSp delSp modSp add modAnim">
        <pc:chgData name="Prof. WU Zhizheng (SDS)" userId="009cad31-bdfa-4dc3-8c87-591dc578fb9c" providerId="ADAL" clId="{FE501F23-3898-4B39-8FE0-33347950FE11}" dt="2023-03-19T04:12:47.680" v="2898"/>
        <pc:sldMkLst>
          <pc:docMk/>
          <pc:sldMk cId="3530926382" sldId="486"/>
        </pc:sldMkLst>
        <pc:spChg chg="mod">
          <ac:chgData name="Prof. WU Zhizheng (SDS)" userId="009cad31-bdfa-4dc3-8c87-591dc578fb9c" providerId="ADAL" clId="{FE501F23-3898-4B39-8FE0-33347950FE11}" dt="2023-03-19T03:35:04.360" v="2758" actId="20577"/>
          <ac:spMkLst>
            <pc:docMk/>
            <pc:sldMk cId="3530926382" sldId="486"/>
            <ac:spMk id="2" creationId="{C31C63B3-6E96-4E92-B786-39C7F1926306}"/>
          </ac:spMkLst>
        </pc:spChg>
        <pc:spChg chg="del">
          <ac:chgData name="Prof. WU Zhizheng (SDS)" userId="009cad31-bdfa-4dc3-8c87-591dc578fb9c" providerId="ADAL" clId="{FE501F23-3898-4B39-8FE0-33347950FE11}" dt="2023-03-19T03:35:07.344" v="2759" actId="478"/>
          <ac:spMkLst>
            <pc:docMk/>
            <pc:sldMk cId="3530926382" sldId="486"/>
            <ac:spMk id="3" creationId="{393FE4B6-3105-4EEA-A5F4-5A7C9D40810E}"/>
          </ac:spMkLst>
        </pc:spChg>
        <pc:picChg chg="add mod">
          <ac:chgData name="Prof. WU Zhizheng (SDS)" userId="009cad31-bdfa-4dc3-8c87-591dc578fb9c" providerId="ADAL" clId="{FE501F23-3898-4B39-8FE0-33347950FE11}" dt="2023-03-19T03:35:10.573" v="2760" actId="14100"/>
          <ac:picMkLst>
            <pc:docMk/>
            <pc:sldMk cId="3530926382" sldId="486"/>
            <ac:picMk id="4" creationId="{25C178F7-6741-4D72-AABB-CF2DFE0356A8}"/>
          </ac:picMkLst>
        </pc:picChg>
      </pc:sldChg>
      <pc:sldChg chg="addSp delSp modSp add">
        <pc:chgData name="Prof. WU Zhizheng (SDS)" userId="009cad31-bdfa-4dc3-8c87-591dc578fb9c" providerId="ADAL" clId="{FE501F23-3898-4B39-8FE0-33347950FE11}" dt="2023-03-19T04:07:39.923" v="2891" actId="1076"/>
        <pc:sldMkLst>
          <pc:docMk/>
          <pc:sldMk cId="109948751" sldId="487"/>
        </pc:sldMkLst>
        <pc:spChg chg="mod">
          <ac:chgData name="Prof. WU Zhizheng (SDS)" userId="009cad31-bdfa-4dc3-8c87-591dc578fb9c" providerId="ADAL" clId="{FE501F23-3898-4B39-8FE0-33347950FE11}" dt="2023-03-19T04:07:11.360" v="2881" actId="20577"/>
          <ac:spMkLst>
            <pc:docMk/>
            <pc:sldMk cId="109948751" sldId="487"/>
            <ac:spMk id="2" creationId="{1843511E-5CDB-4939-AFFD-2AFEBD78D9A7}"/>
          </ac:spMkLst>
        </pc:spChg>
        <pc:spChg chg="del">
          <ac:chgData name="Prof. WU Zhizheng (SDS)" userId="009cad31-bdfa-4dc3-8c87-591dc578fb9c" providerId="ADAL" clId="{FE501F23-3898-4B39-8FE0-33347950FE11}" dt="2023-03-19T03:35:24.036" v="2775" actId="478"/>
          <ac:spMkLst>
            <pc:docMk/>
            <pc:sldMk cId="109948751" sldId="487"/>
            <ac:spMk id="3" creationId="{726A91C2-1590-410D-8961-55321E71833F}"/>
          </ac:spMkLst>
        </pc:spChg>
        <pc:picChg chg="add del mod">
          <ac:chgData name="Prof. WU Zhizheng (SDS)" userId="009cad31-bdfa-4dc3-8c87-591dc578fb9c" providerId="ADAL" clId="{FE501F23-3898-4B39-8FE0-33347950FE11}" dt="2023-03-19T04:07:34.561" v="2890" actId="478"/>
          <ac:picMkLst>
            <pc:docMk/>
            <pc:sldMk cId="109948751" sldId="487"/>
            <ac:picMk id="4" creationId="{2B26A3A0-1549-4603-8F96-D1C33910983C}"/>
          </ac:picMkLst>
        </pc:picChg>
        <pc:picChg chg="add del mod">
          <ac:chgData name="Prof. WU Zhizheng (SDS)" userId="009cad31-bdfa-4dc3-8c87-591dc578fb9c" providerId="ADAL" clId="{FE501F23-3898-4B39-8FE0-33347950FE11}" dt="2023-03-19T03:36:33.273" v="2779" actId="478"/>
          <ac:picMkLst>
            <pc:docMk/>
            <pc:sldMk cId="109948751" sldId="487"/>
            <ac:picMk id="5" creationId="{A3148DB4-2B81-4A4D-935B-A1362D719D2D}"/>
          </ac:picMkLst>
        </pc:picChg>
        <pc:picChg chg="add mod">
          <ac:chgData name="Prof. WU Zhizheng (SDS)" userId="009cad31-bdfa-4dc3-8c87-591dc578fb9c" providerId="ADAL" clId="{FE501F23-3898-4B39-8FE0-33347950FE11}" dt="2023-03-19T04:07:39.923" v="2891" actId="1076"/>
          <ac:picMkLst>
            <pc:docMk/>
            <pc:sldMk cId="109948751" sldId="487"/>
            <ac:picMk id="3074" creationId="{A103918C-1C8B-40C5-8AE2-52D5E41E155D}"/>
          </ac:picMkLst>
        </pc:picChg>
      </pc:sldChg>
      <pc:sldChg chg="add">
        <pc:chgData name="Prof. WU Zhizheng (SDS)" userId="009cad31-bdfa-4dc3-8c87-591dc578fb9c" providerId="ADAL" clId="{FE501F23-3898-4B39-8FE0-33347950FE11}" dt="2023-03-19T03:20:58.155" v="2616"/>
        <pc:sldMkLst>
          <pc:docMk/>
          <pc:sldMk cId="981272084" sldId="488"/>
        </pc:sldMkLst>
      </pc:sldChg>
      <pc:sldChg chg="delSp del">
        <pc:chgData name="Prof. WU Zhizheng (SDS)" userId="009cad31-bdfa-4dc3-8c87-591dc578fb9c" providerId="ADAL" clId="{FE501F23-3898-4B39-8FE0-33347950FE11}" dt="2023-03-19T03:31:30.146" v="2667" actId="2696"/>
        <pc:sldMkLst>
          <pc:docMk/>
          <pc:sldMk cId="154532005" sldId="489"/>
        </pc:sldMkLst>
        <pc:picChg chg="del">
          <ac:chgData name="Prof. WU Zhizheng (SDS)" userId="009cad31-bdfa-4dc3-8c87-591dc578fb9c" providerId="ADAL" clId="{FE501F23-3898-4B39-8FE0-33347950FE11}" dt="2023-03-19T03:24:06.564" v="2617" actId="478"/>
          <ac:picMkLst>
            <pc:docMk/>
            <pc:sldMk cId="154532005" sldId="489"/>
            <ac:picMk id="5" creationId="{00000000-0000-0000-0000-000000000000}"/>
          </ac:picMkLst>
        </pc:picChg>
      </pc:sldChg>
      <pc:sldChg chg="modSp add ord">
        <pc:chgData name="Prof. WU Zhizheng (SDS)" userId="009cad31-bdfa-4dc3-8c87-591dc578fb9c" providerId="ADAL" clId="{FE501F23-3898-4B39-8FE0-33347950FE11}" dt="2023-03-19T03:32:32.197" v="2725" actId="1076"/>
        <pc:sldMkLst>
          <pc:docMk/>
          <pc:sldMk cId="2202613553" sldId="489"/>
        </pc:sldMkLst>
        <pc:spChg chg="mod">
          <ac:chgData name="Prof. WU Zhizheng (SDS)" userId="009cad31-bdfa-4dc3-8c87-591dc578fb9c" providerId="ADAL" clId="{FE501F23-3898-4B39-8FE0-33347950FE11}" dt="2023-03-19T03:32:32.197" v="2725" actId="1076"/>
          <ac:spMkLst>
            <pc:docMk/>
            <pc:sldMk cId="2202613553" sldId="489"/>
            <ac:spMk id="2" creationId="{E155167B-D53F-4BA8-81D5-89E2D8F9F9F4}"/>
          </ac:spMkLst>
        </pc:spChg>
      </pc:sldChg>
      <pc:sldChg chg="add del">
        <pc:chgData name="Prof. WU Zhizheng (SDS)" userId="009cad31-bdfa-4dc3-8c87-591dc578fb9c" providerId="ADAL" clId="{FE501F23-3898-4B39-8FE0-33347950FE11}" dt="2023-03-19T04:07:56.382" v="2892" actId="2696"/>
        <pc:sldMkLst>
          <pc:docMk/>
          <pc:sldMk cId="3842127009" sldId="490"/>
        </pc:sldMkLst>
      </pc:sldChg>
      <pc:sldChg chg="delSp modSp add">
        <pc:chgData name="Prof. WU Zhizheng (SDS)" userId="009cad31-bdfa-4dc3-8c87-591dc578fb9c" providerId="ADAL" clId="{FE501F23-3898-4B39-8FE0-33347950FE11}" dt="2023-03-19T04:07:30.619" v="2889" actId="1076"/>
        <pc:sldMkLst>
          <pc:docMk/>
          <pc:sldMk cId="3176738453" sldId="491"/>
        </pc:sldMkLst>
        <pc:spChg chg="mod">
          <ac:chgData name="Prof. WU Zhizheng (SDS)" userId="009cad31-bdfa-4dc3-8c87-591dc578fb9c" providerId="ADAL" clId="{FE501F23-3898-4B39-8FE0-33347950FE11}" dt="2023-03-19T04:07:22.835" v="2886" actId="20577"/>
          <ac:spMkLst>
            <pc:docMk/>
            <pc:sldMk cId="3176738453" sldId="491"/>
            <ac:spMk id="2" creationId="{1843511E-5CDB-4939-AFFD-2AFEBD78D9A7}"/>
          </ac:spMkLst>
        </pc:spChg>
        <pc:picChg chg="mod">
          <ac:chgData name="Prof. WU Zhizheng (SDS)" userId="009cad31-bdfa-4dc3-8c87-591dc578fb9c" providerId="ADAL" clId="{FE501F23-3898-4B39-8FE0-33347950FE11}" dt="2023-03-19T04:07:30.619" v="2889" actId="1076"/>
          <ac:picMkLst>
            <pc:docMk/>
            <pc:sldMk cId="3176738453" sldId="491"/>
            <ac:picMk id="4" creationId="{2B26A3A0-1549-4603-8F96-D1C33910983C}"/>
          </ac:picMkLst>
        </pc:picChg>
        <pc:picChg chg="del">
          <ac:chgData name="Prof. WU Zhizheng (SDS)" userId="009cad31-bdfa-4dc3-8c87-591dc578fb9c" providerId="ADAL" clId="{FE501F23-3898-4B39-8FE0-33347950FE11}" dt="2023-03-19T04:07:27.512" v="2887" actId="478"/>
          <ac:picMkLst>
            <pc:docMk/>
            <pc:sldMk cId="3176738453" sldId="491"/>
            <ac:picMk id="3074" creationId="{A103918C-1C8B-40C5-8AE2-52D5E41E155D}"/>
          </ac:picMkLst>
        </pc:picChg>
      </pc:sldChg>
      <pc:sldChg chg="addSp modSp add modAnim">
        <pc:chgData name="Prof. WU Zhizheng (SDS)" userId="009cad31-bdfa-4dc3-8c87-591dc578fb9c" providerId="ADAL" clId="{FE501F23-3898-4B39-8FE0-33347950FE11}" dt="2023-03-19T04:30:33.845" v="2939"/>
        <pc:sldMkLst>
          <pc:docMk/>
          <pc:sldMk cId="4041366095" sldId="492"/>
        </pc:sldMkLst>
        <pc:spChg chg="mod">
          <ac:chgData name="Prof. WU Zhizheng (SDS)" userId="009cad31-bdfa-4dc3-8c87-591dc578fb9c" providerId="ADAL" clId="{FE501F23-3898-4B39-8FE0-33347950FE11}" dt="2023-03-19T04:30:26.102" v="2938" actId="2711"/>
          <ac:spMkLst>
            <pc:docMk/>
            <pc:sldMk cId="4041366095" sldId="492"/>
            <ac:spMk id="2" creationId="{E155167B-D53F-4BA8-81D5-89E2D8F9F9F4}"/>
          </ac:spMkLst>
        </pc:spChg>
        <pc:spChg chg="add mod">
          <ac:chgData name="Prof. WU Zhizheng (SDS)" userId="009cad31-bdfa-4dc3-8c87-591dc578fb9c" providerId="ADAL" clId="{FE501F23-3898-4B39-8FE0-33347950FE11}" dt="2023-03-19T04:30:22.691" v="2937" actId="2711"/>
          <ac:spMkLst>
            <pc:docMk/>
            <pc:sldMk cId="4041366095" sldId="492"/>
            <ac:spMk id="3" creationId="{5D3FF515-BDEA-4333-98A4-F3D44B9ADE2E}"/>
          </ac:spMkLst>
        </pc:spChg>
      </pc:sldChg>
      <pc:sldMasterChg chg="addSp delSp modSp delSldLayout modSldLayout">
        <pc:chgData name="Prof. WU Zhizheng (SDS)" userId="009cad31-bdfa-4dc3-8c87-591dc578fb9c" providerId="ADAL" clId="{FE501F23-3898-4B39-8FE0-33347950FE11}" dt="2023-03-19T03:20:45.477" v="2615" actId="2696"/>
        <pc:sldMasterMkLst>
          <pc:docMk/>
          <pc:sldMasterMk cId="2652913482" sldId="2147483648"/>
        </pc:sldMasterMkLst>
        <pc:spChg chg="add del mod">
          <ac:chgData name="Prof. WU Zhizheng (SDS)" userId="009cad31-bdfa-4dc3-8c87-591dc578fb9c" providerId="ADAL" clId="{FE501F23-3898-4B39-8FE0-33347950FE11}" dt="2023-03-18T04:14:57.455" v="26" actId="478"/>
          <ac:spMkLst>
            <pc:docMk/>
            <pc:sldMasterMk cId="2652913482" sldId="2147483648"/>
            <ac:spMk id="2" creationId="{027B6666-3F4E-4532-9A2B-9719CD63F171}"/>
          </ac:spMkLst>
        </pc:spChg>
        <pc:spChg chg="add del">
          <ac:chgData name="Prof. WU Zhizheng (SDS)" userId="009cad31-bdfa-4dc3-8c87-591dc578fb9c" providerId="ADAL" clId="{FE501F23-3898-4B39-8FE0-33347950FE11}" dt="2023-03-18T04:14:57.455" v="26" actId="478"/>
          <ac:spMkLst>
            <pc:docMk/>
            <pc:sldMasterMk cId="2652913482" sldId="2147483648"/>
            <ac:spMk id="3" creationId="{39D1C7F0-C3E2-4850-86AF-2920F351AB17}"/>
          </ac:spMkLst>
        </pc:spChg>
        <pc:spChg chg="add del mod">
          <ac:chgData name="Prof. WU Zhizheng (SDS)" userId="009cad31-bdfa-4dc3-8c87-591dc578fb9c" providerId="ADAL" clId="{FE501F23-3898-4B39-8FE0-33347950FE11}" dt="2023-03-18T04:14:56.820" v="25"/>
          <ac:spMkLst>
            <pc:docMk/>
            <pc:sldMasterMk cId="2652913482" sldId="2147483648"/>
            <ac:spMk id="7" creationId="{D6AD8B4A-3077-4C3B-B771-7330B24C8A27}"/>
          </ac:spMkLst>
        </pc:spChg>
        <pc:spChg chg="add del mod">
          <ac:chgData name="Prof. WU Zhizheng (SDS)" userId="009cad31-bdfa-4dc3-8c87-591dc578fb9c" providerId="ADAL" clId="{FE501F23-3898-4B39-8FE0-33347950FE11}" dt="2023-03-18T04:14:56.820" v="25"/>
          <ac:spMkLst>
            <pc:docMk/>
            <pc:sldMasterMk cId="2652913482" sldId="2147483648"/>
            <ac:spMk id="8" creationId="{9CBE82F8-6E55-4980-8415-C093D2E83BC9}"/>
          </ac:spMkLst>
        </pc:spChg>
        <pc:picChg chg="add del mod">
          <ac:chgData name="Prof. WU Zhizheng (SDS)" userId="009cad31-bdfa-4dc3-8c87-591dc578fb9c" providerId="ADAL" clId="{FE501F23-3898-4B39-8FE0-33347950FE11}" dt="2023-03-18T04:14:56.408" v="24"/>
          <ac:picMkLst>
            <pc:docMk/>
            <pc:sldMasterMk cId="2652913482" sldId="2147483648"/>
            <ac:picMk id="9" creationId="{F6F5CDF5-01EA-4517-8A2C-BA83D3500E0E}"/>
          </ac:picMkLst>
        </pc:picChg>
        <pc:sldLayoutChg chg="addSp modSp">
          <pc:chgData name="Prof. WU Zhizheng (SDS)" userId="009cad31-bdfa-4dc3-8c87-591dc578fb9c" providerId="ADAL" clId="{FE501F23-3898-4B39-8FE0-33347950FE11}" dt="2023-03-18T04:16:55.882" v="62" actId="1076"/>
          <pc:sldLayoutMkLst>
            <pc:docMk/>
            <pc:sldMasterMk cId="2652913482" sldId="2147483648"/>
            <pc:sldLayoutMk cId="3498103653" sldId="2147483649"/>
          </pc:sldLayoutMkLst>
          <pc:spChg chg="mod">
            <ac:chgData name="Prof. WU Zhizheng (SDS)" userId="009cad31-bdfa-4dc3-8c87-591dc578fb9c" providerId="ADAL" clId="{FE501F23-3898-4B39-8FE0-33347950FE11}" dt="2023-03-18T04:12:39.055" v="8" actId="2711"/>
            <ac:spMkLst>
              <pc:docMk/>
              <pc:sldMasterMk cId="2652913482" sldId="2147483648"/>
              <pc:sldLayoutMk cId="3498103653" sldId="2147483649"/>
              <ac:spMk id="2" creationId="{B3FE8120-C011-45CB-AEA2-E39796DCD793}"/>
            </ac:spMkLst>
          </pc:spChg>
          <pc:spChg chg="mod">
            <ac:chgData name="Prof. WU Zhizheng (SDS)" userId="009cad31-bdfa-4dc3-8c87-591dc578fb9c" providerId="ADAL" clId="{FE501F23-3898-4B39-8FE0-33347950FE11}" dt="2023-03-18T04:12:42.424" v="9" actId="2711"/>
            <ac:spMkLst>
              <pc:docMk/>
              <pc:sldMasterMk cId="2652913482" sldId="2147483648"/>
              <pc:sldLayoutMk cId="3498103653" sldId="2147483649"/>
              <ac:spMk id="3" creationId="{283A562E-9A10-49E4-AF7B-89BFA94F5B35}"/>
            </ac:spMkLst>
          </pc:spChg>
          <pc:picChg chg="add mod">
            <ac:chgData name="Prof. WU Zhizheng (SDS)" userId="009cad31-bdfa-4dc3-8c87-591dc578fb9c" providerId="ADAL" clId="{FE501F23-3898-4B39-8FE0-33347950FE11}" dt="2023-03-18T04:16:55.882" v="62" actId="1076"/>
            <ac:picMkLst>
              <pc:docMk/>
              <pc:sldMasterMk cId="2652913482" sldId="2147483648"/>
              <pc:sldLayoutMk cId="3498103653" sldId="2147483649"/>
              <ac:picMk id="7" creationId="{E57D66B5-48E8-40EF-9C99-1E418A0C94A8}"/>
            </ac:picMkLst>
          </pc:picChg>
        </pc:sldLayoutChg>
        <pc:sldLayoutChg chg="addSp modSp">
          <pc:chgData name="Prof. WU Zhizheng (SDS)" userId="009cad31-bdfa-4dc3-8c87-591dc578fb9c" providerId="ADAL" clId="{FE501F23-3898-4B39-8FE0-33347950FE11}" dt="2023-03-18T05:58:33.987" v="130" actId="2711"/>
          <pc:sldLayoutMkLst>
            <pc:docMk/>
            <pc:sldMasterMk cId="2652913482" sldId="2147483648"/>
            <pc:sldLayoutMk cId="3660046248" sldId="2147483650"/>
          </pc:sldLayoutMkLst>
          <pc:spChg chg="mod">
            <ac:chgData name="Prof. WU Zhizheng (SDS)" userId="009cad31-bdfa-4dc3-8c87-591dc578fb9c" providerId="ADAL" clId="{FE501F23-3898-4B39-8FE0-33347950FE11}" dt="2023-03-18T05:58:26.115" v="127" actId="2711"/>
            <ac:spMkLst>
              <pc:docMk/>
              <pc:sldMasterMk cId="2652913482" sldId="2147483648"/>
              <pc:sldLayoutMk cId="3660046248" sldId="2147483650"/>
              <ac:spMk id="2" creationId="{08734ECA-E696-4D08-8DDD-E3AC98FDD0C8}"/>
            </ac:spMkLst>
          </pc:spChg>
          <pc:spChg chg="mod">
            <ac:chgData name="Prof. WU Zhizheng (SDS)" userId="009cad31-bdfa-4dc3-8c87-591dc578fb9c" providerId="ADAL" clId="{FE501F23-3898-4B39-8FE0-33347950FE11}" dt="2023-03-18T05:58:33.987" v="130" actId="2711"/>
            <ac:spMkLst>
              <pc:docMk/>
              <pc:sldMasterMk cId="2652913482" sldId="2147483648"/>
              <pc:sldLayoutMk cId="3660046248" sldId="2147483650"/>
              <ac:spMk id="3" creationId="{91A2D891-C46D-430D-8DC5-CE96A1096D1E}"/>
            </ac:spMkLst>
          </pc:spChg>
          <pc:picChg chg="add mod">
            <ac:chgData name="Prof. WU Zhizheng (SDS)" userId="009cad31-bdfa-4dc3-8c87-591dc578fb9c" providerId="ADAL" clId="{FE501F23-3898-4B39-8FE0-33347950FE11}" dt="2023-03-18T04:15:49.530" v="34" actId="14100"/>
            <ac:picMkLst>
              <pc:docMk/>
              <pc:sldMasterMk cId="2652913482" sldId="2147483648"/>
              <pc:sldLayoutMk cId="3660046248" sldId="2147483650"/>
              <ac:picMk id="7" creationId="{86E46FF0-55E6-4A48-B846-AF32587AD434}"/>
            </ac:picMkLst>
          </pc:picChg>
        </pc:sldLayoutChg>
        <pc:sldLayoutChg chg="del">
          <pc:chgData name="Prof. WU Zhizheng (SDS)" userId="009cad31-bdfa-4dc3-8c87-591dc578fb9c" providerId="ADAL" clId="{FE501F23-3898-4B39-8FE0-33347950FE11}" dt="2023-03-19T03:20:45.477" v="2615" actId="2696"/>
          <pc:sldLayoutMkLst>
            <pc:docMk/>
            <pc:sldMasterMk cId="2652913482" sldId="2147483648"/>
            <pc:sldLayoutMk cId="3260936614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46254-9D12-40A8-8481-CD34C5A2E9EB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6111-068D-4B17-B3A9-1920ECE13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E8120-C011-45CB-AEA2-E39796DCD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3A562E-9A10-49E4-AF7B-89BFA94F5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C013B-BF54-48E8-9E9E-515DC592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22CF1-CB08-4029-BA99-4D9353EB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912E9-030A-4914-B566-B2496F57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7D66B5-48E8-40EF-9C99-1E418A0C94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55" y="23813"/>
            <a:ext cx="5460708" cy="7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F16-0947-4DAE-9E05-D565C927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054ABC-0F1B-47D5-A480-B525F7AF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89652-3071-4664-84D0-1BFF48BA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556C1-7CFE-4E2B-A421-2A5081AB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06D1B9-DDA5-4ECD-B795-9B9EFB73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A7E232-CE83-464F-86CA-E67685FCD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70B194-B794-49CF-83CB-A20EBFDB0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9C9378-DBAF-47BB-903E-66A0ED78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D3A00-32C0-49E1-900A-1512024E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6E75E-8840-4595-8EF4-6B13F117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2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34ECA-E696-4D08-8DDD-E3AC98FD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300"/>
            <a:ext cx="10515600" cy="856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2D891-C46D-430D-8DC5-CE96A109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348"/>
            <a:ext cx="10515600" cy="5008762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59129-02B2-4108-82E6-3028400C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48C820-4473-4381-9B26-BEBF973B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187C1-A92E-4D34-884E-89389BE1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E46FF0-55E6-4A48-B846-AF32587AD4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4138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4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C9664-9AFA-4564-927A-112ED9BF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485F9-B133-4CDE-9928-7A22004E1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C90A3E-3C9D-444C-9348-C8D9B461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E15C60-E8E6-4CE1-B4A0-B5F17C83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DA5E0-7760-486B-8629-655A6ABA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4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54D6B-9029-437B-8FCD-55B1F5A6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B7587-CFC4-4EAC-AF35-148A8676E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28FFC2-9FFE-43FA-9210-B7A4513EF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D372E6-C13F-4A73-81ED-14E5BC77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0C8849-70A9-44D3-9C29-628A90AB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425666-7293-48D7-83D5-1501ED59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1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B181-CB7C-400E-B405-B1DCB3D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5759DD-3369-43A5-8047-A6E00888E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99C553-1653-4807-9494-23D35B037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70AC5-E63D-455A-9CA2-CA49CF2C9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1206E4-137B-45F3-BE5B-5F93515D6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200A0F-AB90-4C53-A086-F2AA55A4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F25454-530F-487A-ABCC-1B2665A5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1DB874-8AA3-41FE-89CD-64DA13F6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8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FCA1C-834A-4FF0-80F5-80A2CE48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380039-0805-4660-A83C-CA4DE843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62FF92-7D63-49FF-B93C-DB47E0A0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D9ED38-76B7-41A7-A4C5-AF93AA74C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8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5A3262-DE09-4A50-93F6-4B28DC28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FDE6C7-7DEB-42E1-8153-7FFB2FC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F1D82-B373-4721-9E92-D0E7DFCF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D3F51-2F47-4864-82E6-D18A0311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4027E-C3B9-454A-848A-E06E41B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9975EF-1A03-49E0-9AEC-74D6947B4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774C29-A221-4404-94D8-22C43532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DA22E6-AAA7-4628-894A-0F6A82DC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05865D-8C6A-478F-B687-C3BB98C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39A26-63EF-4E16-907B-922D4973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E69F0A-FFE0-4824-8B04-332D5DB0B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2CFF55-1021-4309-9267-3C6DAAF06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C29717-32C6-4559-8FF5-05D3F6C1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7B17E5-C628-4CAC-B1B3-7BE63BB4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E70EE3-8CBE-499B-BF3F-6462F95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6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7B6666-3F4E-4532-9A2B-9719CD63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D1C7F0-C3E2-4850-86AF-2920F351A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27A5B-1CFC-4720-B9F5-E67FB53C9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2185B-7D38-4859-82FE-4C29791DC25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40C0CF-5258-4FCB-BA08-5A00D12B5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9C6E9F-A205-4EFE-802F-5C3CE8ACF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70B6-BA34-471D-BC3E-026192F7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1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pcourse.github.io/" TargetMode="External"/><Relationship Id="rId2" Type="http://schemas.openxmlformats.org/officeDocument/2006/relationships/hyperlink" Target="https://drwuz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2.wav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18B80-4872-46AF-B497-B7B7719DC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生成式人工智能：</a:t>
            </a:r>
            <a:br>
              <a:rPr lang="en-US" altLang="zh-CN" dirty="0"/>
            </a:br>
            <a:r>
              <a:rPr lang="zh-CN" altLang="en-US" dirty="0"/>
              <a:t>未来世界的创意工厂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960220-73BF-44FD-AF72-375D28033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CN" altLang="en-US" dirty="0"/>
              <a:t>武执政　副教授</a:t>
            </a:r>
            <a:endParaRPr lang="en-US" altLang="zh-CN" dirty="0"/>
          </a:p>
          <a:p>
            <a:r>
              <a:rPr lang="en-US" dirty="0"/>
              <a:t>https://drwuz.com/</a:t>
            </a:r>
          </a:p>
        </p:txBody>
      </p:sp>
    </p:spTree>
    <p:extLst>
      <p:ext uri="{BB962C8B-B14F-4D97-AF65-F5344CB8AC3E}">
        <p14:creationId xmlns:p14="http://schemas.microsoft.com/office/powerpoint/2010/main" val="15847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1C9DD-426C-4B73-8409-2C0CB89E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分子扩散</a:t>
            </a:r>
            <a:endParaRPr lang="en-US" dirty="0"/>
          </a:p>
        </p:txBody>
      </p:sp>
      <p:pic>
        <p:nvPicPr>
          <p:cNvPr id="6" name="outputx4">
            <a:hlinkClick r:id="" action="ppaction://media"/>
            <a:extLst>
              <a:ext uri="{FF2B5EF4-FFF2-40B4-BE49-F238E27FC236}">
                <a16:creationId xmlns:a16="http://schemas.microsoft.com/office/drawing/2014/main" id="{E42B4F11-2252-4501-9FB6-8FF330D10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6870" y="1256716"/>
            <a:ext cx="7298259" cy="54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C63B3-6E96-4E92-B786-39C7F192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分子扩散：时光倒流</a:t>
            </a:r>
            <a:endParaRPr lang="en-US" dirty="0"/>
          </a:p>
        </p:txBody>
      </p:sp>
      <p:pic>
        <p:nvPicPr>
          <p:cNvPr id="4" name="outputx4_reverse">
            <a:hlinkClick r:id="" action="ppaction://media"/>
            <a:extLst>
              <a:ext uri="{FF2B5EF4-FFF2-40B4-BE49-F238E27FC236}">
                <a16:creationId xmlns:a16="http://schemas.microsoft.com/office/drawing/2014/main" id="{25C178F7-6741-4D72-AABB-CF2DFE035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641" y="1267348"/>
            <a:ext cx="7298259" cy="54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2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3511E-5CDB-4939-AFFD-2AFEBD78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扩散模型：前向过程</a:t>
            </a:r>
            <a:endParaRPr lang="en-US" dirty="0"/>
          </a:p>
        </p:txBody>
      </p:sp>
      <p:pic>
        <p:nvPicPr>
          <p:cNvPr id="3074" name="Picture 2" descr="Introduction to Diffusion Models for Machine Learning">
            <a:extLst>
              <a:ext uri="{FF2B5EF4-FFF2-40B4-BE49-F238E27FC236}">
                <a16:creationId xmlns:a16="http://schemas.microsoft.com/office/drawing/2014/main" id="{A103918C-1C8B-40C5-8AE2-52D5E41E1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5976"/>
            <a:ext cx="10515600" cy="17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3511E-5CDB-4939-AFFD-2AFEBD78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扩散模型：逆向过程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6A3A0-1549-4603-8F96-D1C33910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49" y="2653221"/>
            <a:ext cx="10220351" cy="15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3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C1CA89-4AA5-4241-B050-9677B33CDDF8}"/>
              </a:ext>
            </a:extLst>
          </p:cNvPr>
          <p:cNvSpPr txBox="1"/>
          <p:nvPr/>
        </p:nvSpPr>
        <p:spPr>
          <a:xfrm>
            <a:off x="3852020" y="2644170"/>
            <a:ext cx="4487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err="1"/>
              <a:t>ChatGPT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98127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8E323-29D9-49E5-A044-CB879E921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9" y="0"/>
            <a:ext cx="10966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42F9C-B9F0-4430-877F-FB21506C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：生成招聘广告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00356C-1AC0-44B9-BCEF-8591BB8B2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" y="2788450"/>
            <a:ext cx="12195409" cy="12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4A5C0C-8A04-400F-870E-EA04ED8DB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8" y="0"/>
            <a:ext cx="827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50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20609F-AC01-4480-BA71-38236D2E8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9" b="4219"/>
          <a:stretch/>
        </p:blipFill>
        <p:spPr>
          <a:xfrm>
            <a:off x="1392141" y="0"/>
            <a:ext cx="9407718" cy="676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2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A05A3-E369-4603-B011-0B149854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是什么？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CCFCD9-5DE7-40EE-A9F8-8BA8A818D44F}"/>
              </a:ext>
            </a:extLst>
          </p:cNvPr>
          <p:cNvSpPr/>
          <p:nvPr/>
        </p:nvSpPr>
        <p:spPr>
          <a:xfrm>
            <a:off x="2947354" y="2921168"/>
            <a:ext cx="30909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  <a:r>
              <a:rPr lang="en-US" altLang="zh-CN" sz="6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6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6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B8DF03-DF15-472E-BF67-9CD2C168B675}"/>
              </a:ext>
            </a:extLst>
          </p:cNvPr>
          <p:cNvSpPr txBox="1"/>
          <p:nvPr/>
        </p:nvSpPr>
        <p:spPr>
          <a:xfrm>
            <a:off x="1640886" y="313661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聊天</a:t>
            </a:r>
            <a:endParaRPr 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B83728-6821-4F77-8D4B-2FE5BD1C9EF0}"/>
              </a:ext>
            </a:extLst>
          </p:cNvPr>
          <p:cNvSpPr txBox="1"/>
          <p:nvPr/>
        </p:nvSpPr>
        <p:spPr>
          <a:xfrm>
            <a:off x="3507407" y="4051005"/>
            <a:ext cx="21226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Generative</a:t>
            </a:r>
          </a:p>
          <a:p>
            <a:pPr algn="ctr"/>
            <a:r>
              <a:rPr lang="zh-CN" altLang="en-US" sz="3200" b="1" dirty="0">
                <a:solidFill>
                  <a:schemeClr val="accent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生成式</a:t>
            </a:r>
            <a:endParaRPr lang="en-US" sz="3200" b="1" dirty="0">
              <a:solidFill>
                <a:schemeClr val="accent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DD5D8-6280-4DE8-BDD1-C3A20178B9DC}"/>
              </a:ext>
            </a:extLst>
          </p:cNvPr>
          <p:cNvSpPr txBox="1"/>
          <p:nvPr/>
        </p:nvSpPr>
        <p:spPr>
          <a:xfrm>
            <a:off x="4107740" y="1843950"/>
            <a:ext cx="22050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Pre-trained</a:t>
            </a:r>
          </a:p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预训练的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CFFC2B-5097-45C9-8BEE-57D401EEA48A}"/>
              </a:ext>
            </a:extLst>
          </p:cNvPr>
          <p:cNvSpPr txBox="1"/>
          <p:nvPr/>
        </p:nvSpPr>
        <p:spPr>
          <a:xfrm>
            <a:off x="6122026" y="3019954"/>
            <a:ext cx="4255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Transformer</a:t>
            </a:r>
          </a:p>
          <a:p>
            <a:pPr algn="ctr"/>
            <a:r>
              <a:rPr lang="zh-CN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一种采用自注意力机制的深度学习模型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4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C1CA89-4AA5-4241-B050-9677B33CDDF8}"/>
              </a:ext>
            </a:extLst>
          </p:cNvPr>
          <p:cNvSpPr txBox="1"/>
          <p:nvPr/>
        </p:nvSpPr>
        <p:spPr>
          <a:xfrm>
            <a:off x="3852020" y="2644170"/>
            <a:ext cx="4487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err="1"/>
              <a:t>ChatGPT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39459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A05A3-E369-4603-B011-0B149854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是什么？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FCF7F-8D30-4C14-BB2E-331F9EBD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是基于大语言模型开发的人工智能</a:t>
            </a:r>
            <a:r>
              <a:rPr lang="zh-CN" altLang="en-US" b="1" dirty="0"/>
              <a:t>聊天机器人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语言模型</a:t>
            </a:r>
            <a:endParaRPr lang="en-US" altLang="zh-CN" dirty="0"/>
          </a:p>
          <a:p>
            <a:pPr lvl="1"/>
            <a:r>
              <a:rPr lang="zh-CN" altLang="en-US" dirty="0"/>
              <a:t>通过“阅读”大量的文字，能够理解语言中的单词和句子的构成方式。</a:t>
            </a:r>
            <a:endParaRPr lang="en-US" altLang="zh-CN" dirty="0"/>
          </a:p>
          <a:p>
            <a:pPr lvl="1"/>
            <a:r>
              <a:rPr lang="zh-CN" altLang="en-US" dirty="0"/>
              <a:t>能够利用这些知识生成类似于以前看到过的句子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大语言模型</a:t>
            </a:r>
            <a:endParaRPr lang="en-US" altLang="zh-CN" dirty="0"/>
          </a:p>
          <a:p>
            <a:pPr lvl="1"/>
            <a:r>
              <a:rPr lang="en-US" dirty="0"/>
              <a:t>LLM: Large Language model</a:t>
            </a:r>
          </a:p>
          <a:p>
            <a:pPr lvl="1"/>
            <a:r>
              <a:rPr lang="en-US" dirty="0"/>
              <a:t>LLM </a:t>
            </a:r>
            <a:r>
              <a:rPr lang="zh-CN" altLang="en-US" dirty="0"/>
              <a:t>劳碌命？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9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C31AA-F907-40F1-AA44-9A57B5A4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zh-CN" altLang="en-US" dirty="0"/>
              <a:t>（可能）是怎么练成的？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1C6C8-7BD4-4C49-95AF-35F4E16D3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语言模型：学习文字接龙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人类反馈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模仿人类老师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从人类反馈中强化学习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1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E7A5-C6DC-452C-B89B-AD5225B4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成语接龙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938369-77EB-48BF-B6A0-B99BDC4A9F60}"/>
              </a:ext>
            </a:extLst>
          </p:cNvPr>
          <p:cNvSpPr/>
          <p:nvPr/>
        </p:nvSpPr>
        <p:spPr>
          <a:xfrm>
            <a:off x="923260" y="2988048"/>
            <a:ext cx="103454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地大物</a:t>
            </a:r>
            <a:r>
              <a:rPr lang="en-US" sz="3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博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sz="3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博</a:t>
            </a:r>
            <a:r>
              <a:rPr lang="en-US"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闻强</a:t>
            </a:r>
            <a:r>
              <a:rPr lang="en-US" sz="3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sz="3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</a:t>
            </a:r>
            <a:r>
              <a:rPr lang="en-US"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途老</a:t>
            </a:r>
            <a:r>
              <a:rPr lang="en-US" sz="3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马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sz="3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马</a:t>
            </a:r>
            <a:r>
              <a:rPr lang="en-US"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到成功</a:t>
            </a:r>
            <a:endParaRPr lang="en-US"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F5BFE563-7A60-49D9-B773-4B5F9ED10C31}"/>
              </a:ext>
            </a:extLst>
          </p:cNvPr>
          <p:cNvSpPr/>
          <p:nvPr/>
        </p:nvSpPr>
        <p:spPr>
          <a:xfrm>
            <a:off x="8197702" y="3174670"/>
            <a:ext cx="414669" cy="180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D1BBE18-A2A9-435B-8500-AF9351B1A37D}"/>
              </a:ext>
            </a:extLst>
          </p:cNvPr>
          <p:cNvSpPr/>
          <p:nvPr/>
        </p:nvSpPr>
        <p:spPr>
          <a:xfrm>
            <a:off x="5888664" y="3174670"/>
            <a:ext cx="414669" cy="180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72CD9C1-C159-48EB-B80C-D6475FFB8F06}"/>
              </a:ext>
            </a:extLst>
          </p:cNvPr>
          <p:cNvSpPr/>
          <p:nvPr/>
        </p:nvSpPr>
        <p:spPr>
          <a:xfrm>
            <a:off x="3579626" y="3174669"/>
            <a:ext cx="414669" cy="180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D83AA-7CB7-4E05-9C1E-89139054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学习文字接龙</a:t>
            </a:r>
            <a:endParaRPr 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B178682-33CA-4944-A00A-AE569253F341}"/>
              </a:ext>
            </a:extLst>
          </p:cNvPr>
          <p:cNvSpPr/>
          <p:nvPr/>
        </p:nvSpPr>
        <p:spPr>
          <a:xfrm>
            <a:off x="4890977" y="2154436"/>
            <a:ext cx="2243469" cy="12014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B92C0D3-F82D-4062-A368-5CD39EB2F151}"/>
              </a:ext>
            </a:extLst>
          </p:cNvPr>
          <p:cNvCxnSpPr>
            <a:cxnSpLocks/>
          </p:cNvCxnSpPr>
          <p:nvPr/>
        </p:nvCxnSpPr>
        <p:spPr>
          <a:xfrm>
            <a:off x="7134446" y="2755175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58A91B-07E5-4FF8-911B-317F4442FEBA}"/>
              </a:ext>
            </a:extLst>
          </p:cNvPr>
          <p:cNvCxnSpPr>
            <a:cxnSpLocks/>
          </p:cNvCxnSpPr>
          <p:nvPr/>
        </p:nvCxnSpPr>
        <p:spPr>
          <a:xfrm>
            <a:off x="3987209" y="2753402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E82607F-29D4-44CA-B603-42C338B3542A}"/>
              </a:ext>
            </a:extLst>
          </p:cNvPr>
          <p:cNvSpPr/>
          <p:nvPr/>
        </p:nvSpPr>
        <p:spPr>
          <a:xfrm>
            <a:off x="838200" y="2522569"/>
            <a:ext cx="3510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65F08B-1A42-4D66-831C-8AA134B4FB24}"/>
              </a:ext>
            </a:extLst>
          </p:cNvPr>
          <p:cNvSpPr/>
          <p:nvPr/>
        </p:nvSpPr>
        <p:spPr>
          <a:xfrm>
            <a:off x="7676706" y="2507929"/>
            <a:ext cx="1212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鹏</a:t>
            </a:r>
            <a:endParaRPr 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6E4C41-E56A-4C13-AD61-9A0CC7EB0B83}"/>
              </a:ext>
            </a:extLst>
          </p:cNvPr>
          <p:cNvSpPr/>
          <p:nvPr/>
        </p:nvSpPr>
        <p:spPr>
          <a:xfrm>
            <a:off x="4890977" y="4257024"/>
            <a:ext cx="2243469" cy="12014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73BE85-3A2E-4C08-92F6-51521B5B9AB6}"/>
              </a:ext>
            </a:extLst>
          </p:cNvPr>
          <p:cNvCxnSpPr>
            <a:cxnSpLocks/>
          </p:cNvCxnSpPr>
          <p:nvPr/>
        </p:nvCxnSpPr>
        <p:spPr>
          <a:xfrm>
            <a:off x="7134446" y="4857763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5F1BD60-4140-437F-8E1E-F3215374254B}"/>
              </a:ext>
            </a:extLst>
          </p:cNvPr>
          <p:cNvCxnSpPr>
            <a:cxnSpLocks/>
          </p:cNvCxnSpPr>
          <p:nvPr/>
        </p:nvCxnSpPr>
        <p:spPr>
          <a:xfrm>
            <a:off x="3987209" y="4855990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697E9DA-F3D1-4CB5-A121-71F6ED0C30CB}"/>
              </a:ext>
            </a:extLst>
          </p:cNvPr>
          <p:cNvSpPr/>
          <p:nvPr/>
        </p:nvSpPr>
        <p:spPr>
          <a:xfrm>
            <a:off x="614916" y="4610517"/>
            <a:ext cx="3510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鹏</a:t>
            </a:r>
            <a:endParaRPr 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263684-C3D8-472B-94E9-31458CA8D48E}"/>
              </a:ext>
            </a:extLst>
          </p:cNvPr>
          <p:cNvSpPr/>
          <p:nvPr/>
        </p:nvSpPr>
        <p:spPr>
          <a:xfrm>
            <a:off x="7676706" y="4610517"/>
            <a:ext cx="1212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城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47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B2486-6689-4E53-BB94-77D578F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学习文字接龙</a:t>
            </a:r>
            <a:endParaRPr 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EB915C1-D178-4BAE-B2DD-7DCB7917E937}"/>
              </a:ext>
            </a:extLst>
          </p:cNvPr>
          <p:cNvSpPr/>
          <p:nvPr/>
        </p:nvSpPr>
        <p:spPr>
          <a:xfrm>
            <a:off x="4974265" y="2919980"/>
            <a:ext cx="2243469" cy="12014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38434C1-BC83-4ED8-8831-C56B221F4442}"/>
              </a:ext>
            </a:extLst>
          </p:cNvPr>
          <p:cNvCxnSpPr>
            <a:cxnSpLocks/>
          </p:cNvCxnSpPr>
          <p:nvPr/>
        </p:nvCxnSpPr>
        <p:spPr>
          <a:xfrm>
            <a:off x="7217734" y="3520719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9481EC2-9794-457F-A5A1-0156FBCAEA79}"/>
              </a:ext>
            </a:extLst>
          </p:cNvPr>
          <p:cNvCxnSpPr>
            <a:cxnSpLocks/>
          </p:cNvCxnSpPr>
          <p:nvPr/>
        </p:nvCxnSpPr>
        <p:spPr>
          <a:xfrm>
            <a:off x="4070497" y="3518946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EA8E9CD-F4A3-4CEC-B017-83BED8B9D3A9}"/>
              </a:ext>
            </a:extLst>
          </p:cNvPr>
          <p:cNvSpPr/>
          <p:nvPr/>
        </p:nvSpPr>
        <p:spPr>
          <a:xfrm>
            <a:off x="921488" y="3288113"/>
            <a:ext cx="3510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263971-EC06-4236-BED8-4F3CDE933614}"/>
              </a:ext>
            </a:extLst>
          </p:cNvPr>
          <p:cNvSpPr/>
          <p:nvPr/>
        </p:nvSpPr>
        <p:spPr>
          <a:xfrm>
            <a:off x="8121502" y="3283650"/>
            <a:ext cx="354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是中国四大一线城市之一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C7D040-E892-4E4A-BEBA-D9F3CB1BD533}"/>
              </a:ext>
            </a:extLst>
          </p:cNvPr>
          <p:cNvCxnSpPr>
            <a:cxnSpLocks/>
          </p:cNvCxnSpPr>
          <p:nvPr/>
        </p:nvCxnSpPr>
        <p:spPr>
          <a:xfrm>
            <a:off x="7669618" y="2694923"/>
            <a:ext cx="45897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89F19CF-E036-4A59-9678-053ECE4D6248}"/>
              </a:ext>
            </a:extLst>
          </p:cNvPr>
          <p:cNvCxnSpPr>
            <a:cxnSpLocks/>
          </p:cNvCxnSpPr>
          <p:nvPr/>
        </p:nvCxnSpPr>
        <p:spPr>
          <a:xfrm>
            <a:off x="7669618" y="4431575"/>
            <a:ext cx="45897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04612B8-4B66-4DC1-9461-22A836CD98AC}"/>
              </a:ext>
            </a:extLst>
          </p:cNvPr>
          <p:cNvCxnSpPr>
            <a:cxnSpLocks/>
          </p:cNvCxnSpPr>
          <p:nvPr/>
        </p:nvCxnSpPr>
        <p:spPr>
          <a:xfrm>
            <a:off x="7669618" y="2663024"/>
            <a:ext cx="0" cy="18132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18CE1CB-18EC-4129-BFF7-65E3646155BA}"/>
              </a:ext>
            </a:extLst>
          </p:cNvPr>
          <p:cNvSpPr/>
          <p:nvPr/>
        </p:nvSpPr>
        <p:spPr>
          <a:xfrm>
            <a:off x="8064797" y="4147582"/>
            <a:ext cx="1828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简称“深”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2DBC44-0080-4CF8-A96E-906606B0E108}"/>
              </a:ext>
            </a:extLst>
          </p:cNvPr>
          <p:cNvSpPr/>
          <p:nvPr/>
        </p:nvSpPr>
        <p:spPr>
          <a:xfrm>
            <a:off x="7985050" y="2464090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鹏城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21CE77-DA23-4A2A-8D32-A7FBD3DF19C6}"/>
              </a:ext>
            </a:extLst>
          </p:cNvPr>
          <p:cNvSpPr/>
          <p:nvPr/>
        </p:nvSpPr>
        <p:spPr>
          <a:xfrm>
            <a:off x="710609" y="1366716"/>
            <a:ext cx="4765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每次都可能有不一样的输出结果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689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36F41-CD2D-4CEB-8D64-329751A1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人类反馈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2C549-7C88-4B4E-A752-5F997780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找人来提供可能会问到</a:t>
            </a:r>
            <a:r>
              <a:rPr lang="en-US" altLang="zh-CN" dirty="0"/>
              <a:t>GPT</a:t>
            </a:r>
            <a:r>
              <a:rPr lang="zh-CN" altLang="en-US" dirty="0"/>
              <a:t>的问题，并提供正确答案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zh-CN" altLang="en-US" dirty="0"/>
              <a:t>深圳的别称是什么？</a:t>
            </a:r>
            <a:r>
              <a:rPr lang="en-US" altLang="zh-CN" dirty="0"/>
              <a:t>	</a:t>
            </a:r>
            <a:r>
              <a:rPr lang="zh-CN" altLang="en-US" dirty="0"/>
              <a:t>鹏程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zh-CN" altLang="en-US" dirty="0"/>
              <a:t>香港中文大学（深圳）是一个什么样的学校？</a:t>
            </a:r>
            <a:r>
              <a:rPr lang="en-US" altLang="zh-CN" dirty="0"/>
              <a:t>	</a:t>
            </a:r>
            <a:r>
              <a:rPr lang="zh-CN" altLang="en-US" dirty="0"/>
              <a:t>世界一流大学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zh-CN" altLang="en-US" dirty="0"/>
              <a:t>请帮我写一个招聘广告　</a:t>
            </a:r>
            <a:r>
              <a:rPr lang="en-US" altLang="zh-CN" dirty="0"/>
              <a:t>……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dirty="0"/>
              <a:t>	……</a:t>
            </a:r>
          </a:p>
        </p:txBody>
      </p:sp>
    </p:spTree>
    <p:extLst>
      <p:ext uri="{BB962C8B-B14F-4D97-AF65-F5344CB8AC3E}">
        <p14:creationId xmlns:p14="http://schemas.microsoft.com/office/powerpoint/2010/main" val="298726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C05EE-F7FC-47A8-B2F7-41437494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模仿人类老师的偏好</a:t>
            </a:r>
            <a:endParaRPr 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21BEA63-78E0-418A-B361-D6750B411520}"/>
              </a:ext>
            </a:extLst>
          </p:cNvPr>
          <p:cNvSpPr/>
          <p:nvPr/>
        </p:nvSpPr>
        <p:spPr>
          <a:xfrm>
            <a:off x="4974265" y="1644073"/>
            <a:ext cx="2243469" cy="12014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9A17A58-B826-4EC9-9168-79FB3E7FC94F}"/>
              </a:ext>
            </a:extLst>
          </p:cNvPr>
          <p:cNvCxnSpPr>
            <a:cxnSpLocks/>
          </p:cNvCxnSpPr>
          <p:nvPr/>
        </p:nvCxnSpPr>
        <p:spPr>
          <a:xfrm flipV="1">
            <a:off x="7217734" y="2243039"/>
            <a:ext cx="451884" cy="1773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D214470-132F-4E75-9DC3-89DCB6593241}"/>
              </a:ext>
            </a:extLst>
          </p:cNvPr>
          <p:cNvCxnSpPr>
            <a:cxnSpLocks/>
          </p:cNvCxnSpPr>
          <p:nvPr/>
        </p:nvCxnSpPr>
        <p:spPr>
          <a:xfrm>
            <a:off x="4070497" y="2243039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B0A5368-163F-40A9-85E9-6281250D3D29}"/>
              </a:ext>
            </a:extLst>
          </p:cNvPr>
          <p:cNvSpPr/>
          <p:nvPr/>
        </p:nvSpPr>
        <p:spPr>
          <a:xfrm>
            <a:off x="921488" y="2012206"/>
            <a:ext cx="3510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41B23B-D005-4FA6-8A91-7708671DD3A6}"/>
              </a:ext>
            </a:extLst>
          </p:cNvPr>
          <p:cNvSpPr/>
          <p:nvPr/>
        </p:nvSpPr>
        <p:spPr>
          <a:xfrm>
            <a:off x="8121503" y="2924835"/>
            <a:ext cx="354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是中国四大一线城市之一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42D4CC-7548-425D-A316-935E951F1703}"/>
              </a:ext>
            </a:extLst>
          </p:cNvPr>
          <p:cNvCxnSpPr>
            <a:cxnSpLocks/>
          </p:cNvCxnSpPr>
          <p:nvPr/>
        </p:nvCxnSpPr>
        <p:spPr>
          <a:xfrm>
            <a:off x="7669618" y="1419016"/>
            <a:ext cx="45897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38ECA8-3FF3-443F-B8C9-77915C87797F}"/>
              </a:ext>
            </a:extLst>
          </p:cNvPr>
          <p:cNvCxnSpPr>
            <a:cxnSpLocks/>
          </p:cNvCxnSpPr>
          <p:nvPr/>
        </p:nvCxnSpPr>
        <p:spPr>
          <a:xfrm>
            <a:off x="7669618" y="3155668"/>
            <a:ext cx="45897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4002CA-D670-4BC3-94B5-5F1CEA537900}"/>
              </a:ext>
            </a:extLst>
          </p:cNvPr>
          <p:cNvCxnSpPr>
            <a:cxnSpLocks/>
          </p:cNvCxnSpPr>
          <p:nvPr/>
        </p:nvCxnSpPr>
        <p:spPr>
          <a:xfrm>
            <a:off x="7669618" y="1387117"/>
            <a:ext cx="0" cy="18132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2C09CCD-68FB-428E-A5AF-7B85EAC75EC8}"/>
              </a:ext>
            </a:extLst>
          </p:cNvPr>
          <p:cNvSpPr/>
          <p:nvPr/>
        </p:nvSpPr>
        <p:spPr>
          <a:xfrm>
            <a:off x="7985050" y="1188183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鹏城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9D62D9A-369E-4D3A-BF2E-886634C5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341" y="1219242"/>
            <a:ext cx="1726459" cy="1531536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AC1C5E4-3309-4FDA-8278-E0B6B1751C86}"/>
              </a:ext>
            </a:extLst>
          </p:cNvPr>
          <p:cNvSpPr/>
          <p:nvPr/>
        </p:nvSpPr>
        <p:spPr>
          <a:xfrm>
            <a:off x="4974265" y="3558269"/>
            <a:ext cx="2243469" cy="12014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76F1A21-F186-47A2-9E5E-EE2486110D77}"/>
              </a:ext>
            </a:extLst>
          </p:cNvPr>
          <p:cNvCxnSpPr>
            <a:cxnSpLocks/>
          </p:cNvCxnSpPr>
          <p:nvPr/>
        </p:nvCxnSpPr>
        <p:spPr>
          <a:xfrm flipV="1">
            <a:off x="7217734" y="4143935"/>
            <a:ext cx="619016" cy="15074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D917F9B-F9E0-4E51-BD7E-BF583334EEDA}"/>
              </a:ext>
            </a:extLst>
          </p:cNvPr>
          <p:cNvCxnSpPr>
            <a:cxnSpLocks/>
          </p:cNvCxnSpPr>
          <p:nvPr/>
        </p:nvCxnSpPr>
        <p:spPr>
          <a:xfrm>
            <a:off x="4070497" y="4157235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4C3E2F8A-4386-4D11-8730-C4082912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736" y="3615872"/>
            <a:ext cx="1220527" cy="1082725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058218F-8646-4ABA-B78A-83A981838283}"/>
              </a:ext>
            </a:extLst>
          </p:cNvPr>
          <p:cNvSpPr/>
          <p:nvPr/>
        </p:nvSpPr>
        <p:spPr>
          <a:xfrm>
            <a:off x="4974265" y="5215035"/>
            <a:ext cx="2243469" cy="12014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628A923-3B99-4CF6-997F-53FB9BEDDED4}"/>
              </a:ext>
            </a:extLst>
          </p:cNvPr>
          <p:cNvCxnSpPr>
            <a:cxnSpLocks/>
          </p:cNvCxnSpPr>
          <p:nvPr/>
        </p:nvCxnSpPr>
        <p:spPr>
          <a:xfrm flipV="1">
            <a:off x="7217734" y="5815774"/>
            <a:ext cx="619016" cy="2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73B8C39-0228-4285-AF65-0D2DF4C90936}"/>
              </a:ext>
            </a:extLst>
          </p:cNvPr>
          <p:cNvCxnSpPr>
            <a:cxnSpLocks/>
          </p:cNvCxnSpPr>
          <p:nvPr/>
        </p:nvCxnSpPr>
        <p:spPr>
          <a:xfrm>
            <a:off x="4070497" y="5814001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01AFD83-F378-4361-B7C7-E5EC7E5E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736" y="5272638"/>
            <a:ext cx="1220527" cy="108272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37447C-8C72-46E8-8C19-D2E074E2972A}"/>
              </a:ext>
            </a:extLst>
          </p:cNvPr>
          <p:cNvSpPr/>
          <p:nvPr/>
        </p:nvSpPr>
        <p:spPr>
          <a:xfrm>
            <a:off x="304244" y="3913103"/>
            <a:ext cx="376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深圳的别称是什么？鹏城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278FD2-ED41-4376-A453-42F6F8EC703B}"/>
              </a:ext>
            </a:extLst>
          </p:cNvPr>
          <p:cNvSpPr/>
          <p:nvPr/>
        </p:nvSpPr>
        <p:spPr>
          <a:xfrm>
            <a:off x="477909" y="5352335"/>
            <a:ext cx="376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是中国四大一线城市之一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540A32-1474-4E1A-93DA-B60197B26AE2}"/>
              </a:ext>
            </a:extLst>
          </p:cNvPr>
          <p:cNvSpPr/>
          <p:nvPr/>
        </p:nvSpPr>
        <p:spPr>
          <a:xfrm>
            <a:off x="7709159" y="3913102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分数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DDB40A-AD9D-4111-B5F9-D78BE02A884E}"/>
              </a:ext>
            </a:extLst>
          </p:cNvPr>
          <p:cNvSpPr/>
          <p:nvPr/>
        </p:nvSpPr>
        <p:spPr>
          <a:xfrm>
            <a:off x="7709158" y="5583167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分数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56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/>
      <p:bldP spid="25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CAC24-A25D-47F7-BA09-6326019E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从人类反馈中强化学习</a:t>
            </a:r>
            <a:endParaRPr 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546C0F-948B-4879-85C5-E656974C45FD}"/>
              </a:ext>
            </a:extLst>
          </p:cNvPr>
          <p:cNvSpPr/>
          <p:nvPr/>
        </p:nvSpPr>
        <p:spPr>
          <a:xfrm>
            <a:off x="4974265" y="1952417"/>
            <a:ext cx="2243469" cy="12014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FD1E753-22FD-47FA-ABB1-26AAA5BFD5C0}"/>
              </a:ext>
            </a:extLst>
          </p:cNvPr>
          <p:cNvCxnSpPr>
            <a:cxnSpLocks/>
          </p:cNvCxnSpPr>
          <p:nvPr/>
        </p:nvCxnSpPr>
        <p:spPr>
          <a:xfrm>
            <a:off x="7217734" y="2553156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D0E1F2-54AD-4C3E-811C-1E18827272DC}"/>
              </a:ext>
            </a:extLst>
          </p:cNvPr>
          <p:cNvCxnSpPr>
            <a:cxnSpLocks/>
          </p:cNvCxnSpPr>
          <p:nvPr/>
        </p:nvCxnSpPr>
        <p:spPr>
          <a:xfrm>
            <a:off x="4070497" y="2551383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D77F93D-7F48-4148-9CB0-9411DED58B32}"/>
              </a:ext>
            </a:extLst>
          </p:cNvPr>
          <p:cNvSpPr/>
          <p:nvPr/>
        </p:nvSpPr>
        <p:spPr>
          <a:xfrm>
            <a:off x="921488" y="2320550"/>
            <a:ext cx="3510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7E6908A-1D41-4F62-AF27-2978D31B8C5A}"/>
              </a:ext>
            </a:extLst>
          </p:cNvPr>
          <p:cNvSpPr/>
          <p:nvPr/>
        </p:nvSpPr>
        <p:spPr>
          <a:xfrm>
            <a:off x="6389504" y="4413299"/>
            <a:ext cx="2243469" cy="12014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9DB825D-8077-4FD0-A094-72D130165E1C}"/>
              </a:ext>
            </a:extLst>
          </p:cNvPr>
          <p:cNvCxnSpPr>
            <a:cxnSpLocks/>
          </p:cNvCxnSpPr>
          <p:nvPr/>
        </p:nvCxnSpPr>
        <p:spPr>
          <a:xfrm flipV="1">
            <a:off x="8632973" y="4998965"/>
            <a:ext cx="619016" cy="15074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26FD3D8-0113-479E-9C8B-8480FBA5EBE0}"/>
              </a:ext>
            </a:extLst>
          </p:cNvPr>
          <p:cNvCxnSpPr>
            <a:cxnSpLocks/>
          </p:cNvCxnSpPr>
          <p:nvPr/>
        </p:nvCxnSpPr>
        <p:spPr>
          <a:xfrm>
            <a:off x="5485736" y="5012265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E56A0E9E-9843-4B64-9A50-E58292BD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75" y="4470902"/>
            <a:ext cx="1220527" cy="10827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E8E716A-9DFB-4790-BC12-213B5458B9A8}"/>
              </a:ext>
            </a:extLst>
          </p:cNvPr>
          <p:cNvSpPr/>
          <p:nvPr/>
        </p:nvSpPr>
        <p:spPr>
          <a:xfrm>
            <a:off x="9069572" y="4768131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低分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4B7777-744E-45AC-8487-1ABD5195CD9C}"/>
              </a:ext>
            </a:extLst>
          </p:cNvPr>
          <p:cNvSpPr/>
          <p:nvPr/>
        </p:nvSpPr>
        <p:spPr>
          <a:xfrm>
            <a:off x="1774309" y="4583464"/>
            <a:ext cx="3766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是中国四大一线城市之一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D924D57-C1DE-4BE4-A8AD-DB31D98CCFB3}"/>
              </a:ext>
            </a:extLst>
          </p:cNvPr>
          <p:cNvCxnSpPr/>
          <p:nvPr/>
        </p:nvCxnSpPr>
        <p:spPr>
          <a:xfrm>
            <a:off x="2676746" y="3870251"/>
            <a:ext cx="5877146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8032F0E-7733-4019-9BF0-56C6BDF531DF}"/>
              </a:ext>
            </a:extLst>
          </p:cNvPr>
          <p:cNvCxnSpPr>
            <a:cxnSpLocks/>
          </p:cNvCxnSpPr>
          <p:nvPr/>
        </p:nvCxnSpPr>
        <p:spPr>
          <a:xfrm flipV="1">
            <a:off x="2705984" y="2782215"/>
            <a:ext cx="1" cy="1088036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3FE584D-8E96-41F5-B928-A61B2BEC41D0}"/>
              </a:ext>
            </a:extLst>
          </p:cNvPr>
          <p:cNvCxnSpPr>
            <a:cxnSpLocks/>
          </p:cNvCxnSpPr>
          <p:nvPr/>
        </p:nvCxnSpPr>
        <p:spPr>
          <a:xfrm flipV="1">
            <a:off x="8553892" y="2770731"/>
            <a:ext cx="1" cy="1088036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D4FE06C-FA56-4754-BA97-2C20E198DD74}"/>
              </a:ext>
            </a:extLst>
          </p:cNvPr>
          <p:cNvCxnSpPr>
            <a:cxnSpLocks/>
          </p:cNvCxnSpPr>
          <p:nvPr/>
        </p:nvCxnSpPr>
        <p:spPr>
          <a:xfrm>
            <a:off x="3939362" y="3870251"/>
            <a:ext cx="0" cy="713213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0BDC573-4D3C-403E-BB63-444A6FFD7065}"/>
              </a:ext>
            </a:extLst>
          </p:cNvPr>
          <p:cNvSpPr/>
          <p:nvPr/>
        </p:nvSpPr>
        <p:spPr>
          <a:xfrm>
            <a:off x="8100237" y="2297582"/>
            <a:ext cx="354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是中国四大一线城市之一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38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CAC24-A25D-47F7-BA09-6326019E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从人类反馈中强化学习</a:t>
            </a:r>
            <a:endParaRPr 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546C0F-948B-4879-85C5-E656974C45FD}"/>
              </a:ext>
            </a:extLst>
          </p:cNvPr>
          <p:cNvSpPr/>
          <p:nvPr/>
        </p:nvSpPr>
        <p:spPr>
          <a:xfrm>
            <a:off x="4974265" y="1952417"/>
            <a:ext cx="2243469" cy="12014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FD1E753-22FD-47FA-ABB1-26AAA5BFD5C0}"/>
              </a:ext>
            </a:extLst>
          </p:cNvPr>
          <p:cNvCxnSpPr>
            <a:cxnSpLocks/>
          </p:cNvCxnSpPr>
          <p:nvPr/>
        </p:nvCxnSpPr>
        <p:spPr>
          <a:xfrm>
            <a:off x="7217734" y="2553156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D0E1F2-54AD-4C3E-811C-1E18827272DC}"/>
              </a:ext>
            </a:extLst>
          </p:cNvPr>
          <p:cNvCxnSpPr>
            <a:cxnSpLocks/>
          </p:cNvCxnSpPr>
          <p:nvPr/>
        </p:nvCxnSpPr>
        <p:spPr>
          <a:xfrm>
            <a:off x="4070497" y="2551383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D77F93D-7F48-4148-9CB0-9411DED58B32}"/>
              </a:ext>
            </a:extLst>
          </p:cNvPr>
          <p:cNvSpPr/>
          <p:nvPr/>
        </p:nvSpPr>
        <p:spPr>
          <a:xfrm>
            <a:off x="921488" y="2320550"/>
            <a:ext cx="3510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3FD960-3F3B-4C30-A0CE-B68B67DC456C}"/>
              </a:ext>
            </a:extLst>
          </p:cNvPr>
          <p:cNvSpPr/>
          <p:nvPr/>
        </p:nvSpPr>
        <p:spPr>
          <a:xfrm>
            <a:off x="8038213" y="2320549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鹏城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7E6908A-1D41-4F62-AF27-2978D31B8C5A}"/>
              </a:ext>
            </a:extLst>
          </p:cNvPr>
          <p:cNvSpPr/>
          <p:nvPr/>
        </p:nvSpPr>
        <p:spPr>
          <a:xfrm>
            <a:off x="6389504" y="4413299"/>
            <a:ext cx="2243469" cy="12014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9DB825D-8077-4FD0-A094-72D130165E1C}"/>
              </a:ext>
            </a:extLst>
          </p:cNvPr>
          <p:cNvCxnSpPr>
            <a:cxnSpLocks/>
          </p:cNvCxnSpPr>
          <p:nvPr/>
        </p:nvCxnSpPr>
        <p:spPr>
          <a:xfrm flipV="1">
            <a:off x="8632973" y="4998965"/>
            <a:ext cx="619016" cy="15074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26FD3D8-0113-479E-9C8B-8480FBA5EBE0}"/>
              </a:ext>
            </a:extLst>
          </p:cNvPr>
          <p:cNvCxnSpPr>
            <a:cxnSpLocks/>
          </p:cNvCxnSpPr>
          <p:nvPr/>
        </p:nvCxnSpPr>
        <p:spPr>
          <a:xfrm>
            <a:off x="5485736" y="5012265"/>
            <a:ext cx="903768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E56A0E9E-9843-4B64-9A50-E58292BD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75" y="4470902"/>
            <a:ext cx="1220527" cy="10827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33FBA45-6832-4D53-BA2D-EF7B31646754}"/>
              </a:ext>
            </a:extLst>
          </p:cNvPr>
          <p:cNvSpPr/>
          <p:nvPr/>
        </p:nvSpPr>
        <p:spPr>
          <a:xfrm>
            <a:off x="1799229" y="4768132"/>
            <a:ext cx="3686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深圳的别称是什么？鹏城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8E716A-9DFB-4790-BC12-213B5458B9A8}"/>
              </a:ext>
            </a:extLst>
          </p:cNvPr>
          <p:cNvSpPr/>
          <p:nvPr/>
        </p:nvSpPr>
        <p:spPr>
          <a:xfrm>
            <a:off x="9069572" y="4768131"/>
            <a:ext cx="103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高分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233991E-D34D-46A1-8FE3-9BF1659EBFD1}"/>
              </a:ext>
            </a:extLst>
          </p:cNvPr>
          <p:cNvCxnSpPr>
            <a:cxnSpLocks/>
          </p:cNvCxnSpPr>
          <p:nvPr/>
        </p:nvCxnSpPr>
        <p:spPr>
          <a:xfrm>
            <a:off x="2676746" y="3870251"/>
            <a:ext cx="5877146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60601A-4065-45C5-90B8-5F28B2CE6336}"/>
              </a:ext>
            </a:extLst>
          </p:cNvPr>
          <p:cNvCxnSpPr>
            <a:cxnSpLocks/>
          </p:cNvCxnSpPr>
          <p:nvPr/>
        </p:nvCxnSpPr>
        <p:spPr>
          <a:xfrm flipV="1">
            <a:off x="2705984" y="2782215"/>
            <a:ext cx="1" cy="1088036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00FE84D-92CC-480F-8760-4F65B9E11F7B}"/>
              </a:ext>
            </a:extLst>
          </p:cNvPr>
          <p:cNvCxnSpPr>
            <a:cxnSpLocks/>
          </p:cNvCxnSpPr>
          <p:nvPr/>
        </p:nvCxnSpPr>
        <p:spPr>
          <a:xfrm flipV="1">
            <a:off x="8453769" y="2757451"/>
            <a:ext cx="1" cy="1088036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F2A6B44-D7A2-40F4-A5E4-D534C851A394}"/>
              </a:ext>
            </a:extLst>
          </p:cNvPr>
          <p:cNvCxnSpPr>
            <a:cxnSpLocks/>
          </p:cNvCxnSpPr>
          <p:nvPr/>
        </p:nvCxnSpPr>
        <p:spPr>
          <a:xfrm>
            <a:off x="3939362" y="3870251"/>
            <a:ext cx="0" cy="89788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3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C9C96-BC09-440F-A234-E3143E16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从人类反馈中强化学习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97010E-BF1C-470C-A4FD-58809D21319C}"/>
              </a:ext>
            </a:extLst>
          </p:cNvPr>
          <p:cNvSpPr/>
          <p:nvPr/>
        </p:nvSpPr>
        <p:spPr>
          <a:xfrm>
            <a:off x="923260" y="3075057"/>
            <a:ext cx="10345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胡说八道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  到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像模像样</a:t>
            </a:r>
            <a:endParaRPr 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83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55167B-D53F-4BA8-81D5-89E2D8F9F9F4}"/>
              </a:ext>
            </a:extLst>
          </p:cNvPr>
          <p:cNvSpPr txBox="1"/>
          <p:nvPr/>
        </p:nvSpPr>
        <p:spPr>
          <a:xfrm>
            <a:off x="3047633" y="2644170"/>
            <a:ext cx="6096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err="1"/>
              <a:t>MidJourney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860228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55167B-D53F-4BA8-81D5-89E2D8F9F9F4}"/>
              </a:ext>
            </a:extLst>
          </p:cNvPr>
          <p:cNvSpPr txBox="1"/>
          <p:nvPr/>
        </p:nvSpPr>
        <p:spPr>
          <a:xfrm>
            <a:off x="2283131" y="3075057"/>
            <a:ext cx="7633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ChatGPT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：自己不知道自己出错了</a:t>
            </a:r>
            <a:endParaRPr lang="en-US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3FF515-BDEA-4333-98A4-F3D44B9ADE2E}"/>
              </a:ext>
            </a:extLst>
          </p:cNvPr>
          <p:cNvSpPr txBox="1"/>
          <p:nvPr/>
        </p:nvSpPr>
        <p:spPr>
          <a:xfrm>
            <a:off x="2922440" y="212727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人类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：自己知道自己不知道</a:t>
            </a:r>
            <a:endParaRPr lang="en-US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3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51574-0BCF-454B-A255-820718F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6000" dirty="0"/>
              <a:t>谢谢</a:t>
            </a:r>
            <a:endParaRPr 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42C91-2566-4D9D-846D-827362BF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414" y="2566213"/>
            <a:ext cx="7430386" cy="3462448"/>
          </a:xfrm>
        </p:spPr>
        <p:txBody>
          <a:bodyPr/>
          <a:lstStyle/>
          <a:p>
            <a:r>
              <a:rPr lang="zh-CN" altLang="en-US" dirty="0"/>
              <a:t>武执政 副教授</a:t>
            </a:r>
            <a:endParaRPr lang="en-US" altLang="zh-CN" dirty="0"/>
          </a:p>
          <a:p>
            <a:r>
              <a:rPr lang="zh-CN" altLang="en-US" dirty="0"/>
              <a:t>香港中文大学（深圳）数据科学学院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个人主页：</a:t>
            </a:r>
            <a:r>
              <a:rPr lang="en-US" altLang="zh-CN" dirty="0">
                <a:hlinkClick r:id="rId2"/>
              </a:rPr>
              <a:t>https://drwuz.com/</a:t>
            </a:r>
            <a:endParaRPr lang="en-US" altLang="zh-CN" dirty="0"/>
          </a:p>
          <a:p>
            <a:r>
              <a:rPr lang="zh-CN" altLang="en-US" dirty="0"/>
              <a:t>课程主页：</a:t>
            </a:r>
            <a:r>
              <a:rPr lang="en-US" altLang="zh-CN" dirty="0">
                <a:hlinkClick r:id="rId3"/>
              </a:rPr>
              <a:t>https://slpcourse.github.io/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026" name="Picture 2" descr="https://slpcourse.github.io/imgs/photo_1205.jpeg">
            <a:extLst>
              <a:ext uri="{FF2B5EF4-FFF2-40B4-BE49-F238E27FC236}">
                <a16:creationId xmlns:a16="http://schemas.microsoft.com/office/drawing/2014/main" id="{5CDEFF71-C52C-4557-A05C-EEE3F46A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7" y="2040505"/>
            <a:ext cx="3403853" cy="34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46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03C7A-EF63-4E33-8926-46C109A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MidJourney</a:t>
            </a:r>
            <a:r>
              <a:rPr lang="zh-CN" altLang="en-US" dirty="0"/>
              <a:t>生成图片：指令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2CEBE9-A1CD-4187-B9B7-1A07A8901B5E}"/>
              </a:ext>
            </a:extLst>
          </p:cNvPr>
          <p:cNvSpPr/>
          <p:nvPr/>
        </p:nvSpPr>
        <p:spPr>
          <a:xfrm>
            <a:off x="757561" y="2551837"/>
            <a:ext cx="106768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2D插图，超变形迪士尼风格卡通角色设计，可爱的女性，白色头发，刘海，蓝色的眼睛，简单的鞋子，穿着现代、青少年的服装。</a:t>
            </a:r>
          </a:p>
        </p:txBody>
      </p:sp>
    </p:spTree>
    <p:extLst>
      <p:ext uri="{BB962C8B-B14F-4D97-AF65-F5344CB8AC3E}">
        <p14:creationId xmlns:p14="http://schemas.microsoft.com/office/powerpoint/2010/main" val="285876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74A7FE-9181-4235-A372-84028C52A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A31E8-0943-41FE-95F8-576F3125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MidJourney</a:t>
            </a:r>
            <a:r>
              <a:rPr lang="zh-CN" altLang="en-US" dirty="0"/>
              <a:t>生成图片：指令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7B875-4BFA-49DB-B94E-48FA223BCA56}"/>
              </a:ext>
            </a:extLst>
          </p:cNvPr>
          <p:cNvSpPr/>
          <p:nvPr/>
        </p:nvSpPr>
        <p:spPr>
          <a:xfrm>
            <a:off x="4625154" y="3105834"/>
            <a:ext cx="294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麦当劳的汉堡</a:t>
            </a:r>
            <a:endParaRPr 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B75480-12D5-4A5A-81D9-9ACB7A47A499}"/>
              </a:ext>
            </a:extLst>
          </p:cNvPr>
          <p:cNvSpPr/>
          <p:nvPr/>
        </p:nvSpPr>
        <p:spPr>
          <a:xfrm>
            <a:off x="2777836" y="3117272"/>
            <a:ext cx="3512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一只熊猫正在吃</a:t>
            </a:r>
            <a:endParaRPr 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5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0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04BE6F8-5C05-4171-A390-2FF5EE03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61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59E44-00E7-4992-9456-408AACE7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生成声音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DABDD-AF75-4343-B6A7-FD2FDF2AB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69" y="2111116"/>
            <a:ext cx="5095875" cy="3162633"/>
          </a:xfrm>
          <a:prstGeom prst="rect">
            <a:avLst/>
          </a:prstGeom>
        </p:spPr>
      </p:pic>
      <p:pic>
        <p:nvPicPr>
          <p:cNvPr id="5" name="A man snoring">
            <a:hlinkClick r:id="" action="ppaction://media"/>
            <a:extLst>
              <a:ext uri="{FF2B5EF4-FFF2-40B4-BE49-F238E27FC236}">
                <a16:creationId xmlns:a16="http://schemas.microsoft.com/office/drawing/2014/main" id="{CDB2B89E-4008-474E-B28F-E37B74818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63846" y="5364249"/>
            <a:ext cx="812800" cy="812800"/>
          </a:xfrm>
          <a:prstGeom prst="rect">
            <a:avLst/>
          </a:prstGeom>
        </p:spPr>
      </p:pic>
      <p:pic>
        <p:nvPicPr>
          <p:cNvPr id="2050" name="Picture 2" descr="电闪雷鸣- 知乎">
            <a:extLst>
              <a:ext uri="{FF2B5EF4-FFF2-40B4-BE49-F238E27FC236}">
                <a16:creationId xmlns:a16="http://schemas.microsoft.com/office/drawing/2014/main" id="{601A3AEF-A5FF-4A8A-A446-E5A5FD1E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74" y="2111116"/>
            <a:ext cx="5322150" cy="33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thundering and big rain">
            <a:hlinkClick r:id="" action="ppaction://media"/>
            <a:extLst>
              <a:ext uri="{FF2B5EF4-FFF2-40B4-BE49-F238E27FC236}">
                <a16:creationId xmlns:a16="http://schemas.microsoft.com/office/drawing/2014/main" id="{E67F9CCC-1D71-406F-9859-CFEDBAE7A4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9149" y="5459635"/>
            <a:ext cx="812800" cy="8128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DFE24C6-8B6A-492B-9756-84325F188D90}"/>
              </a:ext>
            </a:extLst>
          </p:cNvPr>
          <p:cNvSpPr/>
          <p:nvPr/>
        </p:nvSpPr>
        <p:spPr>
          <a:xfrm>
            <a:off x="1584538" y="5307438"/>
            <a:ext cx="1743739" cy="11171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14CDAE-8550-49CF-880A-39779D566FCF}"/>
              </a:ext>
            </a:extLst>
          </p:cNvPr>
          <p:cNvSpPr/>
          <p:nvPr/>
        </p:nvSpPr>
        <p:spPr>
          <a:xfrm>
            <a:off x="8284415" y="5456982"/>
            <a:ext cx="1743739" cy="11171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9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55167B-D53F-4BA8-81D5-89E2D8F9F9F4}"/>
              </a:ext>
            </a:extLst>
          </p:cNvPr>
          <p:cNvSpPr txBox="1"/>
          <p:nvPr/>
        </p:nvSpPr>
        <p:spPr>
          <a:xfrm>
            <a:off x="695335" y="2921168"/>
            <a:ext cx="10956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生成图片和声音的背后技术原理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0261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469</Words>
  <Application>Microsoft Office PowerPoint</Application>
  <PresentationFormat>宽屏</PresentationFormat>
  <Paragraphs>107</Paragraphs>
  <Slides>31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楷体</vt:lpstr>
      <vt:lpstr>等线</vt:lpstr>
      <vt:lpstr>等线 Light</vt:lpstr>
      <vt:lpstr>Arial</vt:lpstr>
      <vt:lpstr>Calibri</vt:lpstr>
      <vt:lpstr>Calibri Light</vt:lpstr>
      <vt:lpstr>Times New Roman</vt:lpstr>
      <vt:lpstr>Office 主题​​</vt:lpstr>
      <vt:lpstr>生成式人工智能： 未来世界的创意工厂</vt:lpstr>
      <vt:lpstr>PowerPoint 演示文稿</vt:lpstr>
      <vt:lpstr>PowerPoint 演示文稿</vt:lpstr>
      <vt:lpstr>MidJourney生成图片：指令</vt:lpstr>
      <vt:lpstr>PowerPoint 演示文稿</vt:lpstr>
      <vt:lpstr>MidJourney生成图片：指令</vt:lpstr>
      <vt:lpstr>PowerPoint 演示文稿</vt:lpstr>
      <vt:lpstr>生成声音</vt:lpstr>
      <vt:lpstr>PowerPoint 演示文稿</vt:lpstr>
      <vt:lpstr>分子扩散</vt:lpstr>
      <vt:lpstr>分子扩散：时光倒流</vt:lpstr>
      <vt:lpstr>扩散模型：前向过程</vt:lpstr>
      <vt:lpstr>扩散模型：逆向过程</vt:lpstr>
      <vt:lpstr>PowerPoint 演示文稿</vt:lpstr>
      <vt:lpstr>PowerPoint 演示文稿</vt:lpstr>
      <vt:lpstr>ChatGPT：生成招聘广告</vt:lpstr>
      <vt:lpstr>PowerPoint 演示文稿</vt:lpstr>
      <vt:lpstr>PowerPoint 演示文稿</vt:lpstr>
      <vt:lpstr>ChatGPT是什么？</vt:lpstr>
      <vt:lpstr>ChatGPT是什么？</vt:lpstr>
      <vt:lpstr>ChatGPT（可能）是怎么练成的？</vt:lpstr>
      <vt:lpstr>成语接龙</vt:lpstr>
      <vt:lpstr>学习文字接龙</vt:lpstr>
      <vt:lpstr>学习文字接龙</vt:lpstr>
      <vt:lpstr>人类反馈</vt:lpstr>
      <vt:lpstr>模仿人类老师的偏好</vt:lpstr>
      <vt:lpstr>从人类反馈中强化学习</vt:lpstr>
      <vt:lpstr>从人类反馈中强化学习</vt:lpstr>
      <vt:lpstr>从人类反馈中强化学习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生成式人工智能： 未来世界的创意工厂</dc:title>
  <dc:creator>Prof. WU Zhizheng (SDS)</dc:creator>
  <cp:lastModifiedBy>Prof. WU Zhizheng (SDS)</cp:lastModifiedBy>
  <cp:revision>2</cp:revision>
  <dcterms:created xsi:type="dcterms:W3CDTF">2023-03-18T04:11:12Z</dcterms:created>
  <dcterms:modified xsi:type="dcterms:W3CDTF">2023-03-19T04:30:41Z</dcterms:modified>
</cp:coreProperties>
</file>